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452" r:id="rId3"/>
    <p:sldId id="428" r:id="rId4"/>
    <p:sldId id="305" r:id="rId5"/>
    <p:sldId id="306" r:id="rId6"/>
    <p:sldId id="359" r:id="rId7"/>
    <p:sldId id="379" r:id="rId8"/>
    <p:sldId id="380" r:id="rId9"/>
    <p:sldId id="381" r:id="rId10"/>
    <p:sldId id="287" r:id="rId11"/>
    <p:sldId id="295" r:id="rId12"/>
    <p:sldId id="413" r:id="rId13"/>
    <p:sldId id="325" r:id="rId14"/>
    <p:sldId id="312" r:id="rId15"/>
    <p:sldId id="313" r:id="rId16"/>
    <p:sldId id="314" r:id="rId17"/>
    <p:sldId id="315" r:id="rId18"/>
    <p:sldId id="316" r:id="rId19"/>
    <p:sldId id="317" r:id="rId20"/>
    <p:sldId id="318" r:id="rId21"/>
    <p:sldId id="319" r:id="rId22"/>
    <p:sldId id="320" r:id="rId23"/>
    <p:sldId id="322"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101" y="-139"/>
      </p:cViewPr>
      <p:guideLst>
        <p:guide orient="horz" pos="206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61113" y="1371596"/>
            <a:ext cx="7086600" cy="1576659"/>
          </a:xfrm>
        </p:spPr>
        <p:txBody>
          <a:bodyPr anchor="b">
            <a:normAutofit/>
          </a:bodyPr>
          <a:lstStyle>
            <a:lvl1pPr algn="ctr">
              <a:defRPr sz="4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4561113" y="3040330"/>
            <a:ext cx="7086600" cy="747893"/>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p:txBody>
          <a:bodyPr/>
          <a:lstStyle/>
          <a:p>
            <a:fld id="{41E25C16-BA6F-4C92-9EA9-67233FF267FD}"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86F1E9F-CDE5-4976-A53B-9F21ACD47DE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1E25C16-BA6F-4C92-9EA9-67233FF267F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86F1E9F-CDE5-4976-A53B-9F21ACD47DE9}" type="slidenum">
              <a:rPr lang="zh-CN" altLang="en-US" smtClean="0"/>
            </a:fld>
            <a:endParaRPr lang="zh-CN" altLang="en-US"/>
          </a:p>
        </p:txBody>
      </p:sp>
      <p:sp>
        <p:nvSpPr>
          <p:cNvPr id="7" name="内容占位符 6"/>
          <p:cNvSpPr>
            <a:spLocks noGrp="1"/>
          </p:cNvSpPr>
          <p:nvPr>
            <p:ph sz="quarter" idx="13"/>
          </p:nvPr>
        </p:nvSpPr>
        <p:spPr>
          <a:xfrm>
            <a:off x="838201" y="555626"/>
            <a:ext cx="10515600" cy="5387975"/>
          </a:xfrm>
        </p:spPr>
        <p:txBody>
          <a:bodyPr/>
          <a:lstStyle>
            <a:lvl1pPr>
              <a:defRPr sz="2400"/>
            </a:lvl1pPr>
            <a:lvl2pPr>
              <a:defRPr sz="2000"/>
            </a:lvl2pPr>
            <a:lvl3pPr>
              <a:defRPr sz="1800"/>
            </a:lvl3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41E25C16-BA6F-4C92-9EA9-67233FF267FD}"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86F1E9F-CDE5-4976-A53B-9F21ACD47DE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任意多边形 6"/>
          <p:cNvSpPr/>
          <p:nvPr/>
        </p:nvSpPr>
        <p:spPr>
          <a:xfrm>
            <a:off x="2601256" y="2342135"/>
            <a:ext cx="7055771" cy="1945650"/>
          </a:xfrm>
          <a:custGeom>
            <a:avLst/>
            <a:gdLst>
              <a:gd name="connsiteX0" fmla="*/ 1112071 w 4901184"/>
              <a:gd name="connsiteY0" fmla="*/ 0 h 1801368"/>
              <a:gd name="connsiteX1" fmla="*/ 4901184 w 4901184"/>
              <a:gd name="connsiteY1" fmla="*/ 0 h 1801368"/>
              <a:gd name="connsiteX2" fmla="*/ 4901184 w 4901184"/>
              <a:gd name="connsiteY2" fmla="*/ 1008251 h 1801368"/>
              <a:gd name="connsiteX3" fmla="*/ 3799357 w 4901184"/>
              <a:gd name="connsiteY3" fmla="*/ 1801368 h 1801368"/>
              <a:gd name="connsiteX4" fmla="*/ 0 w 4901184"/>
              <a:gd name="connsiteY4" fmla="*/ 1801368 h 1801368"/>
              <a:gd name="connsiteX5" fmla="*/ 0 w 4901184"/>
              <a:gd name="connsiteY5" fmla="*/ 800490 h 180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1801368">
                <a:moveTo>
                  <a:pt x="1112071" y="0"/>
                </a:moveTo>
                <a:lnTo>
                  <a:pt x="4901184" y="0"/>
                </a:lnTo>
                <a:lnTo>
                  <a:pt x="4901184" y="1008251"/>
                </a:lnTo>
                <a:lnTo>
                  <a:pt x="3799357" y="1801368"/>
                </a:lnTo>
                <a:lnTo>
                  <a:pt x="0" y="1801368"/>
                </a:lnTo>
                <a:lnTo>
                  <a:pt x="0" y="800490"/>
                </a:lnTo>
                <a:close/>
              </a:path>
            </a:pathLst>
          </a:custGeom>
          <a:solidFill>
            <a:schemeClr val="accent1"/>
          </a:solidFill>
          <a:ln w="12700" cap="flat" cmpd="sng" algn="ctr">
            <a:noFill/>
            <a:prstDash val="solid"/>
            <a:miter lim="800000"/>
          </a:ln>
          <a:effectLst/>
        </p:spPr>
        <p:txBody>
          <a:bodyPr anchor="ctr"/>
          <a:lstStyle/>
          <a:p>
            <a:pPr algn="ctr" eaLnBrk="1" hangingPunct="1">
              <a:spcBef>
                <a:spcPts val="0"/>
              </a:spcBef>
              <a:spcAft>
                <a:spcPts val="0"/>
              </a:spcAft>
              <a:defRPr/>
            </a:pPr>
            <a:endParaRPr lang="zh-CN" altLang="en-US" sz="1800" kern="0">
              <a:solidFill>
                <a:prstClr val="white"/>
              </a:solidFill>
              <a:latin typeface="+mn-lt"/>
              <a:ea typeface="+mn-ea"/>
            </a:endParaRPr>
          </a:p>
        </p:txBody>
      </p:sp>
      <p:cxnSp>
        <p:nvCxnSpPr>
          <p:cNvPr id="8" name="直接连接符 7"/>
          <p:cNvCxnSpPr/>
          <p:nvPr/>
        </p:nvCxnSpPr>
        <p:spPr>
          <a:xfrm flipH="1">
            <a:off x="1876710" y="1947862"/>
            <a:ext cx="3028473" cy="1638804"/>
          </a:xfrm>
          <a:prstGeom prst="line">
            <a:avLst/>
          </a:prstGeom>
          <a:noFill/>
          <a:ln w="12700" cap="flat" cmpd="sng" algn="ctr">
            <a:solidFill>
              <a:schemeClr val="accent1">
                <a:lumMod val="75000"/>
              </a:schemeClr>
            </a:solidFill>
            <a:prstDash val="solid"/>
            <a:miter lim="800000"/>
          </a:ln>
          <a:effectLst/>
        </p:spPr>
      </p:cxnSp>
      <p:cxnSp>
        <p:nvCxnSpPr>
          <p:cNvPr id="9" name="直接连接符 8"/>
          <p:cNvCxnSpPr/>
          <p:nvPr/>
        </p:nvCxnSpPr>
        <p:spPr>
          <a:xfrm flipH="1">
            <a:off x="7286817" y="3063825"/>
            <a:ext cx="3028474" cy="1638804"/>
          </a:xfrm>
          <a:prstGeom prst="line">
            <a:avLst/>
          </a:prstGeom>
          <a:noFill/>
          <a:ln w="12700" cap="flat" cmpd="sng" algn="ctr">
            <a:solidFill>
              <a:schemeClr val="accent1">
                <a:lumMod val="75000"/>
              </a:schemeClr>
            </a:solidFill>
            <a:prstDash val="solid"/>
            <a:miter lim="800000"/>
          </a:ln>
          <a:effectLst/>
        </p:spPr>
      </p:cxnSp>
      <p:sp>
        <p:nvSpPr>
          <p:cNvPr id="2" name="Title 1"/>
          <p:cNvSpPr>
            <a:spLocks noGrp="1"/>
          </p:cNvSpPr>
          <p:nvPr>
            <p:ph type="title"/>
          </p:nvPr>
        </p:nvSpPr>
        <p:spPr>
          <a:xfrm>
            <a:off x="4480604" y="2399125"/>
            <a:ext cx="4519705" cy="621369"/>
          </a:xfrm>
        </p:spPr>
        <p:txBody>
          <a:bodyPr anchor="b">
            <a:normAutofit/>
          </a:bodyPr>
          <a:lstStyle>
            <a:lvl1pPr algn="r">
              <a:defRPr sz="2400">
                <a:solidFill>
                  <a:schemeClr val="bg1"/>
                </a:solidFill>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2799103" y="3123279"/>
            <a:ext cx="6201206" cy="733424"/>
          </a:xfrm>
        </p:spPr>
        <p:txBody>
          <a:bodyPr>
            <a:normAutofit/>
          </a:bodyPr>
          <a:lstStyle>
            <a:lvl1pPr marL="0" indent="0" algn="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Date Placeholder 3"/>
          <p:cNvSpPr>
            <a:spLocks noGrp="1"/>
          </p:cNvSpPr>
          <p:nvPr>
            <p:ph type="dt" sz="half" idx="10"/>
          </p:nvPr>
        </p:nvSpPr>
        <p:spPr/>
        <p:txBody>
          <a:bodyPr/>
          <a:lstStyle/>
          <a:p>
            <a:fld id="{41E25C16-BA6F-4C92-9EA9-67233FF267FD}"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86F1E9F-CDE5-4976-A53B-9F21ACD47DE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zh-CN" altLang="en-US" dirty="0"/>
              <a:t>单击此处编辑母版标题样式</a:t>
            </a:r>
            <a:endParaRPr lang="en-US" dirty="0"/>
          </a:p>
        </p:txBody>
      </p:sp>
      <p:sp>
        <p:nvSpPr>
          <p:cNvPr id="3" name="Content Placeholder 2"/>
          <p:cNvSpPr>
            <a:spLocks noGrp="1"/>
          </p:cNvSpPr>
          <p:nvPr>
            <p:ph sz="half" idx="1"/>
          </p:nvPr>
        </p:nvSpPr>
        <p:spPr>
          <a:xfrm>
            <a:off x="838200" y="1463040"/>
            <a:ext cx="5181600" cy="471392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Content Placeholder 3"/>
          <p:cNvSpPr>
            <a:spLocks noGrp="1"/>
          </p:cNvSpPr>
          <p:nvPr>
            <p:ph sz="half" idx="2"/>
          </p:nvPr>
        </p:nvSpPr>
        <p:spPr>
          <a:xfrm>
            <a:off x="6172200" y="1463040"/>
            <a:ext cx="5181600" cy="471392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5" name="Date Placeholder 4"/>
          <p:cNvSpPr>
            <a:spLocks noGrp="1"/>
          </p:cNvSpPr>
          <p:nvPr>
            <p:ph type="dt" sz="half" idx="10"/>
          </p:nvPr>
        </p:nvSpPr>
        <p:spPr/>
        <p:txBody>
          <a:bodyPr/>
          <a:lstStyle/>
          <a:p>
            <a:fld id="{41E25C16-BA6F-4C92-9EA9-67233FF267FD}"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86F1E9F-CDE5-4976-A53B-9F21ACD47DE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006475"/>
          </a:xfrm>
        </p:spPr>
        <p:txBody>
          <a:bodyPr/>
          <a:lstStyle>
            <a:lvl1pPr>
              <a:defRPr b="1"/>
            </a:lvl1pPr>
          </a:lstStyle>
          <a:p>
            <a:r>
              <a:rPr lang="zh-CN" altLang="en-US"/>
              <a:t>单击此处编辑母版标题样式</a:t>
            </a:r>
            <a:endParaRPr lang="en-US" dirty="0"/>
          </a:p>
        </p:txBody>
      </p:sp>
      <p:sp>
        <p:nvSpPr>
          <p:cNvPr id="3" name="Text Placeholder 2"/>
          <p:cNvSpPr>
            <a:spLocks noGrp="1"/>
          </p:cNvSpPr>
          <p:nvPr>
            <p:ph type="body" idx="1"/>
          </p:nvPr>
        </p:nvSpPr>
        <p:spPr>
          <a:xfrm>
            <a:off x="839788" y="1698174"/>
            <a:ext cx="5157787" cy="561974"/>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Content Placeholder 3"/>
          <p:cNvSpPr>
            <a:spLocks noGrp="1"/>
          </p:cNvSpPr>
          <p:nvPr>
            <p:ph sz="half" idx="2"/>
          </p:nvPr>
        </p:nvSpPr>
        <p:spPr>
          <a:xfrm>
            <a:off x="839788" y="2343150"/>
            <a:ext cx="5157787" cy="384651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5" name="Text Placeholder 4"/>
          <p:cNvSpPr>
            <a:spLocks noGrp="1"/>
          </p:cNvSpPr>
          <p:nvPr>
            <p:ph type="body" sz="quarter" idx="3"/>
          </p:nvPr>
        </p:nvSpPr>
        <p:spPr>
          <a:xfrm>
            <a:off x="6172200" y="1698174"/>
            <a:ext cx="5183188" cy="561974"/>
          </a:xfr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343150"/>
            <a:ext cx="5183188" cy="3846513"/>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7" name="Date Placeholder 6"/>
          <p:cNvSpPr>
            <a:spLocks noGrp="1"/>
          </p:cNvSpPr>
          <p:nvPr>
            <p:ph type="dt" sz="half" idx="10"/>
          </p:nvPr>
        </p:nvSpPr>
        <p:spPr/>
        <p:txBody>
          <a:bodyPr/>
          <a:lstStyle/>
          <a:p>
            <a:fld id="{41E25C16-BA6F-4C92-9EA9-67233FF267FD}"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86F1E9F-CDE5-4976-A53B-9F21ACD47DE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1221" y="2530928"/>
            <a:ext cx="5135231" cy="915488"/>
          </a:xfrm>
        </p:spPr>
        <p:txBody>
          <a:bodyPr>
            <a:normAutofit/>
          </a:bodyPr>
          <a:lstStyle>
            <a:lvl1pPr algn="dist">
              <a:defRPr sz="5400"/>
            </a:lvl1pPr>
          </a:lstStyle>
          <a:p>
            <a:r>
              <a:rPr lang="zh-CN" altLang="en-US" dirty="0"/>
              <a:t>编辑标题</a:t>
            </a:r>
            <a:endParaRPr lang="en-US" dirty="0"/>
          </a:p>
        </p:txBody>
      </p:sp>
      <p:sp>
        <p:nvSpPr>
          <p:cNvPr id="3" name="Date Placeholder 2"/>
          <p:cNvSpPr>
            <a:spLocks noGrp="1"/>
          </p:cNvSpPr>
          <p:nvPr>
            <p:ph type="dt" sz="half" idx="10"/>
          </p:nvPr>
        </p:nvSpPr>
        <p:spPr/>
        <p:txBody>
          <a:bodyPr/>
          <a:lstStyle/>
          <a:p>
            <a:fld id="{41E25C16-BA6F-4C92-9EA9-67233FF267FD}"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86F1E9F-CDE5-4976-A53B-9F21ACD47DE9}" type="slidenum">
              <a:rPr lang="zh-CN" altLang="en-US" smtClean="0"/>
            </a:fld>
            <a:endParaRPr lang="zh-CN" altLang="en-US"/>
          </a:p>
        </p:txBody>
      </p:sp>
      <p:sp>
        <p:nvSpPr>
          <p:cNvPr id="7" name="空心弧 6"/>
          <p:cNvSpPr/>
          <p:nvPr/>
        </p:nvSpPr>
        <p:spPr bwMode="auto">
          <a:xfrm rot="7086271">
            <a:off x="6818498" y="2028752"/>
            <a:ext cx="1934898" cy="1934898"/>
          </a:xfrm>
          <a:prstGeom prst="blockArc">
            <a:avLst>
              <a:gd name="adj1" fmla="val 5502533"/>
              <a:gd name="adj2" fmla="val 1980318"/>
              <a:gd name="adj3" fmla="val 1053"/>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0"/>
              </a:spcBef>
              <a:spcAft>
                <a:spcPts val="0"/>
              </a:spcAft>
              <a:defRPr/>
            </a:pPr>
            <a:endParaRPr lang="zh-CN" altLang="en-US">
              <a:solidFill>
                <a:schemeClr val="tx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0870" t="1313" r="2131" b="15236"/>
          <a:stretch>
            <a:fillRect/>
          </a:stretch>
        </p:blipFill>
        <p:spPr>
          <a:xfrm>
            <a:off x="0" y="-1"/>
            <a:ext cx="12188968" cy="6862355"/>
          </a:xfrm>
          <a:prstGeom prst="rect">
            <a:avLst/>
          </a:prstGeom>
        </p:spPr>
      </p:pic>
      <p:sp>
        <p:nvSpPr>
          <p:cNvPr id="2" name="Date Placeholder 1"/>
          <p:cNvSpPr>
            <a:spLocks noGrp="1"/>
          </p:cNvSpPr>
          <p:nvPr>
            <p:ph type="dt" sz="half" idx="10"/>
          </p:nvPr>
        </p:nvSpPr>
        <p:spPr/>
        <p:txBody>
          <a:bodyPr/>
          <a:lstStyle/>
          <a:p>
            <a:fld id="{41E25C16-BA6F-4C92-9EA9-67233FF267FD}"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86F1E9F-CDE5-4976-A53B-9F21ACD47DE9}" type="slidenum">
              <a:rPr lang="zh-CN" altLang="en-US" smtClean="0"/>
            </a:fld>
            <a:endParaRPr lang="zh-CN" altLang="en-US"/>
          </a:p>
        </p:txBody>
      </p:sp>
      <p:sp>
        <p:nvSpPr>
          <p:cNvPr id="6" name="矩形 5"/>
          <p:cNvSpPr/>
          <p:nvPr/>
        </p:nvSpPr>
        <p:spPr>
          <a:xfrm>
            <a:off x="-3032" y="0"/>
            <a:ext cx="12192000" cy="6496595"/>
          </a:xfrm>
          <a:prstGeom prst="rect">
            <a:avLst/>
          </a:prstGeom>
          <a:gradFill flip="none" rotWithShape="1">
            <a:gsLst>
              <a:gs pos="19000">
                <a:schemeClr val="bg1">
                  <a:alpha val="91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6" y="651162"/>
            <a:ext cx="4165200"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1707" y="651162"/>
            <a:ext cx="6172092" cy="54036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6" y="2251362"/>
            <a:ext cx="41652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1E25C16-BA6F-4C92-9EA9-67233FF267FD}"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86F1E9F-CDE5-4976-A53B-9F21ACD47DE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75653" y="365125"/>
            <a:ext cx="1278146" cy="5811838"/>
          </a:xfrm>
        </p:spPr>
        <p:txBody>
          <a:bodyPr vert="eaVert"/>
          <a:lstStyle>
            <a:lvl1pPr>
              <a:defRPr b="1"/>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9099430"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10"/>
          </p:nvPr>
        </p:nvSpPr>
        <p:spPr/>
        <p:txBody>
          <a:bodyPr/>
          <a:lstStyle/>
          <a:p>
            <a:fld id="{41E25C16-BA6F-4C92-9EA9-67233FF267FD}"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86F1E9F-CDE5-4976-A53B-9F21ACD47DE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3.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6880" y="-12879"/>
            <a:ext cx="12198880" cy="6496595"/>
          </a:xfrm>
          <a:prstGeom prst="rect">
            <a:avLst/>
          </a:prstGeom>
          <a:gradFill flip="none" rotWithShape="1">
            <a:gsLst>
              <a:gs pos="19000">
                <a:schemeClr val="bg1">
                  <a:alpha val="91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Placeholder 1"/>
          <p:cNvSpPr>
            <a:spLocks noGrp="1"/>
          </p:cNvSpPr>
          <p:nvPr>
            <p:ph type="title"/>
          </p:nvPr>
        </p:nvSpPr>
        <p:spPr>
          <a:xfrm>
            <a:off x="838200" y="365126"/>
            <a:ext cx="10515600" cy="977721"/>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25C16-BA6F-4C92-9EA9-67233FF267FD}"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F1E9F-CDE5-4976-A53B-9F21ACD47DE9}" type="slidenum">
              <a:rPr lang="zh-CN" altLang="en-US" smtClean="0"/>
            </a:fld>
            <a:endParaRPr lang="zh-CN" altLang="en-US"/>
          </a:p>
        </p:txBody>
      </p:sp>
      <p:sp>
        <p:nvSpPr>
          <p:cNvPr id="7" name="KSO_TEMPLATE" hidden="1"/>
          <p:cNvSpPr/>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200" kern="1200">
          <a:solidFill>
            <a:schemeClr val="accent1"/>
          </a:solidFill>
          <a:latin typeface="黑体" panose="02010609060101010101" pitchFamily="49" charset="-122"/>
          <a:ea typeface="黑体" panose="02010609060101010101" pitchFamily="49" charset="-122"/>
          <a:cs typeface="+mj-cs"/>
        </a:defRPr>
      </a:lvl1pPr>
    </p:titleStyle>
    <p:bodyStyle>
      <a:lvl1pPr marL="228600" indent="-228600" algn="l" defTabSz="914400" rtl="0" eaLnBrk="1" latinLnBrk="0" hangingPunct="1">
        <a:lnSpc>
          <a:spcPct val="90000"/>
        </a:lnSpc>
        <a:spcBef>
          <a:spcPts val="1000"/>
        </a:spcBef>
        <a:buClr>
          <a:schemeClr val="accent2"/>
        </a:buClr>
        <a:buSzPct val="70000"/>
        <a:buFont typeface="Wingdings 2" panose="05020102010507070707" pitchFamily="18" charset="2"/>
        <a:buChar char=""/>
        <a:defRPr sz="2400" kern="1200">
          <a:solidFill>
            <a:schemeClr val="accent3">
              <a:lumMod val="75000"/>
            </a:schemeClr>
          </a:solidFill>
          <a:latin typeface="黑体" panose="02010609060101010101" pitchFamily="49" charset="-122"/>
          <a:ea typeface="黑体" panose="02010609060101010101" pitchFamily="49"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75000"/>
            </a:schemeClr>
          </a:solidFill>
          <a:latin typeface="黑体" panose="02010609060101010101" pitchFamily="49" charset="-122"/>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黑体" panose="02010609060101010101" pitchFamily="49" charset="-122"/>
          <a:ea typeface="黑体" panose="02010609060101010101" pitchFamily="49"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黑体" panose="02010609060101010101" pitchFamily="49" charset="-122"/>
          <a:ea typeface="黑体" panose="02010609060101010101" pitchFamily="49"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黑体" panose="02010609060101010101" pitchFamily="49" charset="-122"/>
          <a:ea typeface="黑体" panose="02010609060101010101" pitchFamily="49"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3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image" Target="../media/image4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jpeg"/><Relationship Id="rId1" Type="http://schemas.openxmlformats.org/officeDocument/2006/relationships/image" Target="../media/image5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96520"/>
            <a:ext cx="11531600" cy="696595"/>
          </a:xfrm>
        </p:spPr>
        <p:txBody>
          <a:bodyPr>
            <a:normAutofit/>
          </a:bodyPr>
          <a:lstStyle/>
          <a:p>
            <a:r>
              <a:rPr lang="en-US" sz="2400" b="1">
                <a:latin typeface="+mj-lt"/>
                <a:sym typeface="+mn-ea"/>
              </a:rPr>
              <a:t>Backpack Wooden BT Karaoke Machine  FY-50</a:t>
            </a:r>
            <a:endParaRPr lang="en-US" sz="2800"/>
          </a:p>
        </p:txBody>
      </p:sp>
      <p:sp>
        <p:nvSpPr>
          <p:cNvPr id="6" name="文本框 5"/>
          <p:cNvSpPr txBox="1"/>
          <p:nvPr/>
        </p:nvSpPr>
        <p:spPr>
          <a:xfrm>
            <a:off x="5857240" y="448310"/>
            <a:ext cx="5892165" cy="5354320"/>
          </a:xfrm>
          <a:prstGeom prst="rect">
            <a:avLst/>
          </a:prstGeom>
          <a:noFill/>
        </p:spPr>
        <p:txBody>
          <a:bodyPr wrap="square" rtlCol="0">
            <a:spAutoFit/>
          </a:bodyPr>
          <a:lstStyle/>
          <a:p>
            <a:r>
              <a:rPr lang="en-US" altLang="zh-CN" b="1" dirty="0">
                <a:solidFill>
                  <a:srgbClr val="FF0000"/>
                </a:solidFill>
                <a:latin typeface="+mj-lt"/>
                <a:ea typeface="Gungsuh" panose="02030600000101010101" charset="-127"/>
                <a:cs typeface="+mj-lt"/>
                <a:sym typeface="+mn-ea"/>
              </a:rPr>
              <a:t>2021 New Item</a:t>
            </a:r>
            <a:endParaRPr lang="en-US" altLang="zh-CN" b="1" dirty="0">
              <a:solidFill>
                <a:srgbClr val="FF0000"/>
              </a:solidFill>
              <a:latin typeface="+mj-lt"/>
              <a:ea typeface="Gungsuh" panose="02030600000101010101" charset="-127"/>
              <a:cs typeface="+mj-lt"/>
            </a:endParaRPr>
          </a:p>
          <a:p>
            <a:r>
              <a:rPr lang="en-US" altLang="zh-CN" dirty="0">
                <a:sym typeface="+mn-ea"/>
              </a:rPr>
              <a:t>1. With wire or wireless microphone, singing  together with speaker (Option)</a:t>
            </a:r>
            <a:endParaRPr lang="en-US" altLang="zh-CN" dirty="0">
              <a:sym typeface="+mn-ea"/>
            </a:endParaRPr>
          </a:p>
          <a:p>
            <a:endParaRPr lang="en-US" altLang="zh-CN" dirty="0">
              <a:sym typeface="+mn-ea"/>
            </a:endParaRPr>
          </a:p>
          <a:p>
            <a:r>
              <a:rPr lang="en-US" altLang="zh-CN" dirty="0">
                <a:sym typeface="+mn-ea"/>
              </a:rPr>
              <a:t>2. With LED light at front, showing fashionable colorful light. </a:t>
            </a:r>
            <a:endParaRPr lang="en-US" altLang="zh-CN" dirty="0">
              <a:sym typeface="+mn-ea"/>
            </a:endParaRPr>
          </a:p>
          <a:p>
            <a:endParaRPr lang="en-US" altLang="zh-CN" dirty="0">
              <a:sym typeface="+mn-ea"/>
            </a:endParaRPr>
          </a:p>
          <a:p>
            <a:r>
              <a:rPr lang="en-US" altLang="zh-CN" dirty="0">
                <a:latin typeface="+mj-lt"/>
                <a:sym typeface="+mn-ea"/>
              </a:rPr>
              <a:t>3. Output : 30W</a:t>
            </a:r>
            <a:endParaRPr lang="en-US" altLang="zh-CN" dirty="0">
              <a:latin typeface="+mj-lt"/>
              <a:sym typeface="+mn-ea"/>
            </a:endParaRPr>
          </a:p>
          <a:p>
            <a:endParaRPr lang="en-US" altLang="zh-CN" dirty="0" smtClean="0">
              <a:latin typeface="+mj-lt"/>
              <a:sym typeface="+mn-ea"/>
            </a:endParaRPr>
          </a:p>
          <a:p>
            <a:r>
              <a:rPr lang="en-US" altLang="zh-CN" dirty="0" smtClean="0">
                <a:sym typeface="+mn-ea"/>
              </a:rPr>
              <a:t>4. Music via Bluetooth V5.0 or Micro SD card, USB or AUX-IN(mobile phone, tablets, PC...</a:t>
            </a:r>
            <a:endParaRPr lang="en-US" altLang="zh-CN" dirty="0" smtClean="0"/>
          </a:p>
          <a:p>
            <a:endParaRPr lang="zh-CN" altLang="en-US" dirty="0"/>
          </a:p>
          <a:p>
            <a:r>
              <a:rPr lang="en-US" altLang="zh-CN" dirty="0">
                <a:sym typeface="+mn-ea"/>
              </a:rPr>
              <a:t>5. </a:t>
            </a:r>
            <a:r>
              <a:rPr lang="zh-CN" altLang="en-US" dirty="0">
                <a:sym typeface="+mn-ea"/>
              </a:rPr>
              <a:t>Built-in rechargeable </a:t>
            </a:r>
            <a:r>
              <a:rPr lang="en-US" altLang="zh-CN" dirty="0">
                <a:sym typeface="+mn-ea"/>
              </a:rPr>
              <a:t>4</a:t>
            </a:r>
            <a:r>
              <a:rPr lang="zh-CN" altLang="en-US" dirty="0">
                <a:sym typeface="+mn-ea"/>
              </a:rPr>
              <a:t>000mAh battery  </a:t>
            </a:r>
            <a:endParaRPr lang="zh-CN" altLang="en-US" dirty="0"/>
          </a:p>
          <a:p>
            <a:endParaRPr lang="zh-CN" altLang="en-US" dirty="0"/>
          </a:p>
          <a:p>
            <a:r>
              <a:rPr lang="en-US" altLang="zh-CN" dirty="0">
                <a:sym typeface="+mn-ea"/>
              </a:rPr>
              <a:t>6. Size: 275*275*100MM</a:t>
            </a:r>
            <a:endParaRPr lang="en-US" altLang="zh-CN" dirty="0">
              <a:sym typeface="+mn-ea"/>
            </a:endParaRPr>
          </a:p>
          <a:p>
            <a:endParaRPr lang="en-US" altLang="zh-CN" dirty="0">
              <a:sym typeface="+mn-ea"/>
            </a:endParaRPr>
          </a:p>
          <a:p>
            <a:r>
              <a:rPr lang="zh-CN" altLang="en-US" dirty="0">
                <a:sym typeface="+mn-ea"/>
              </a:rPr>
              <a:t>BT + AUX + USB + TF + FM</a:t>
            </a:r>
            <a:r>
              <a:rPr lang="en-US" altLang="zh-CN" dirty="0">
                <a:sym typeface="+mn-ea"/>
              </a:rPr>
              <a:t> +  Front LED light </a:t>
            </a:r>
            <a:endParaRPr lang="zh-CN" altLang="en-US" dirty="0"/>
          </a:p>
          <a:p>
            <a:endParaRPr lang="zh-CN" altLang="en-US" dirty="0"/>
          </a:p>
          <a:p>
            <a:endParaRPr lang="en-US" altLang="zh-CN" dirty="0"/>
          </a:p>
        </p:txBody>
      </p:sp>
      <p:pic>
        <p:nvPicPr>
          <p:cNvPr id="4" name="图片 3" descr="_8R1U7UIHOA9S$$~@W]{4AV"/>
          <p:cNvPicPr>
            <a:picLocks noChangeAspect="1"/>
          </p:cNvPicPr>
          <p:nvPr/>
        </p:nvPicPr>
        <p:blipFill>
          <a:blip r:embed="rId1"/>
          <a:stretch>
            <a:fillRect/>
          </a:stretch>
        </p:blipFill>
        <p:spPr>
          <a:xfrm>
            <a:off x="59690" y="448310"/>
            <a:ext cx="2767330" cy="4353560"/>
          </a:xfrm>
          <a:prstGeom prst="rect">
            <a:avLst/>
          </a:prstGeom>
        </p:spPr>
      </p:pic>
      <p:pic>
        <p:nvPicPr>
          <p:cNvPr id="7" name="图片 6" descr="DV%K[}R)3PDQ`5QO$R{W[VJ"/>
          <p:cNvPicPr>
            <a:picLocks noChangeAspect="1"/>
          </p:cNvPicPr>
          <p:nvPr/>
        </p:nvPicPr>
        <p:blipFill>
          <a:blip r:embed="rId2"/>
          <a:stretch>
            <a:fillRect/>
          </a:stretch>
        </p:blipFill>
        <p:spPr>
          <a:xfrm>
            <a:off x="2827020" y="916305"/>
            <a:ext cx="3030220" cy="34016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355" y="144145"/>
            <a:ext cx="11707495" cy="822960"/>
          </a:xfrm>
        </p:spPr>
        <p:txBody>
          <a:bodyPr/>
          <a:lstStyle/>
          <a:p>
            <a:r>
              <a:rPr lang="en-US" altLang="zh-CN" sz="2400" b="1" dirty="0">
                <a:latin typeface="+mj-lt"/>
              </a:rPr>
              <a:t>30W Disco Wooden Speaker (with wire or wireless Karaoke Microphone) FY-42</a:t>
            </a:r>
            <a:endParaRPr lang="en-US" altLang="zh-CN" sz="2400" b="1" dirty="0">
              <a:latin typeface="+mj-lt"/>
            </a:endParaRPr>
          </a:p>
        </p:txBody>
      </p:sp>
      <p:sp>
        <p:nvSpPr>
          <p:cNvPr id="10" name="文本框 9"/>
          <p:cNvSpPr txBox="1"/>
          <p:nvPr/>
        </p:nvSpPr>
        <p:spPr>
          <a:xfrm>
            <a:off x="6005830" y="886460"/>
            <a:ext cx="5490845" cy="5908040"/>
          </a:xfrm>
          <a:prstGeom prst="rect">
            <a:avLst/>
          </a:prstGeom>
          <a:noFill/>
        </p:spPr>
        <p:txBody>
          <a:bodyPr wrap="square" rtlCol="0">
            <a:spAutoFit/>
          </a:bodyPr>
          <a:lstStyle/>
          <a:p>
            <a:endParaRPr lang="en-US" altLang="zh-CN" dirty="0"/>
          </a:p>
          <a:p>
            <a:endParaRPr lang="en-US" altLang="zh-CN" dirty="0"/>
          </a:p>
          <a:p>
            <a:r>
              <a:rPr lang="en-US" altLang="zh-CN" dirty="0"/>
              <a:t>Specification:</a:t>
            </a:r>
            <a:endParaRPr lang="en-US" altLang="zh-CN" dirty="0"/>
          </a:p>
          <a:p>
            <a:r>
              <a:rPr lang="en-US" altLang="zh-CN" dirty="0"/>
              <a:t>1. </a:t>
            </a:r>
            <a:r>
              <a:rPr lang="en-US" altLang="zh-CN" dirty="0">
                <a:sym typeface="+mn-ea"/>
              </a:rPr>
              <a:t>With wire or wireless microphone, singing  together with speaker (Option)</a:t>
            </a:r>
            <a:endParaRPr lang="en-US" altLang="zh-CN" dirty="0">
              <a:sym typeface="+mn-ea"/>
            </a:endParaRPr>
          </a:p>
          <a:p>
            <a:endParaRPr lang="en-US" altLang="zh-CN" dirty="0">
              <a:sym typeface="+mn-ea"/>
            </a:endParaRPr>
          </a:p>
          <a:p>
            <a:r>
              <a:rPr lang="en-US" altLang="zh-CN" dirty="0">
                <a:sym typeface="+mn-ea"/>
              </a:rPr>
              <a:t>2. Wooden material in fashionable design. </a:t>
            </a:r>
            <a:endParaRPr lang="en-US" altLang="zh-CN" dirty="0">
              <a:sym typeface="+mn-ea"/>
            </a:endParaRPr>
          </a:p>
          <a:p>
            <a:endParaRPr lang="en-US" altLang="zh-CN" dirty="0">
              <a:sym typeface="+mn-ea"/>
            </a:endParaRPr>
          </a:p>
          <a:p>
            <a:r>
              <a:rPr lang="en-US" altLang="zh-CN" dirty="0">
                <a:latin typeface="+mj-lt"/>
                <a:sym typeface="+mn-ea"/>
              </a:rPr>
              <a:t>3. Output : 30W</a:t>
            </a:r>
            <a:endParaRPr lang="en-US" altLang="zh-CN" dirty="0">
              <a:latin typeface="+mj-lt"/>
              <a:sym typeface="+mn-ea"/>
            </a:endParaRPr>
          </a:p>
          <a:p>
            <a:endParaRPr lang="en-US" altLang="zh-CN" dirty="0" smtClean="0">
              <a:latin typeface="+mj-lt"/>
              <a:sym typeface="+mn-ea"/>
            </a:endParaRPr>
          </a:p>
          <a:p>
            <a:r>
              <a:rPr lang="en-US" altLang="zh-CN" dirty="0" smtClean="0"/>
              <a:t>4. Music via Bluetooth V5.0 or Micro SD card, USB or AUX-IN(mobile phone, tablets, PC...</a:t>
            </a:r>
            <a:endParaRPr lang="en-US" altLang="zh-CN" dirty="0" smtClean="0"/>
          </a:p>
          <a:p>
            <a:endParaRPr lang="zh-CN" altLang="en-US" dirty="0"/>
          </a:p>
          <a:p>
            <a:r>
              <a:rPr lang="en-US" altLang="zh-CN" dirty="0"/>
              <a:t>5. </a:t>
            </a:r>
            <a:r>
              <a:rPr lang="zh-CN" altLang="en-US" dirty="0"/>
              <a:t>Built-in rechargeable </a:t>
            </a:r>
            <a:r>
              <a:rPr lang="en-US" altLang="zh-CN" dirty="0"/>
              <a:t>4</a:t>
            </a:r>
            <a:r>
              <a:rPr lang="zh-CN" altLang="en-US" dirty="0"/>
              <a:t>000mAh battery  </a:t>
            </a:r>
            <a:endParaRPr lang="zh-CN" altLang="en-US" dirty="0"/>
          </a:p>
          <a:p>
            <a:endParaRPr lang="zh-CN" altLang="en-US" dirty="0"/>
          </a:p>
          <a:p>
            <a:r>
              <a:rPr lang="en-US" altLang="zh-CN" dirty="0"/>
              <a:t>6. Size: 173*156*236MM</a:t>
            </a:r>
            <a:endParaRPr lang="en-US" altLang="zh-CN" dirty="0"/>
          </a:p>
          <a:p>
            <a:endParaRPr lang="en-US" altLang="zh-CN" dirty="0"/>
          </a:p>
          <a:p>
            <a:endParaRPr lang="zh-CN" altLang="en-US" dirty="0"/>
          </a:p>
          <a:p>
            <a:endParaRPr lang="zh-CN" altLang="en-US" dirty="0"/>
          </a:p>
          <a:p>
            <a:endParaRPr lang="zh-CN" altLang="en-US" dirty="0"/>
          </a:p>
          <a:p>
            <a:endParaRPr lang="zh-CN" altLang="en-US" dirty="0"/>
          </a:p>
        </p:txBody>
      </p:sp>
      <p:pic>
        <p:nvPicPr>
          <p:cNvPr id="3" name="图片 2" descr="QQ图片20190305155811"/>
          <p:cNvPicPr>
            <a:picLocks noChangeAspect="1"/>
          </p:cNvPicPr>
          <p:nvPr/>
        </p:nvPicPr>
        <p:blipFill>
          <a:blip r:embed="rId1"/>
          <a:stretch>
            <a:fillRect/>
          </a:stretch>
        </p:blipFill>
        <p:spPr>
          <a:xfrm>
            <a:off x="2908935" y="2675255"/>
            <a:ext cx="2650490" cy="2972435"/>
          </a:xfrm>
          <a:prstGeom prst="rect">
            <a:avLst/>
          </a:prstGeom>
        </p:spPr>
      </p:pic>
      <p:pic>
        <p:nvPicPr>
          <p:cNvPr id="4" name="图片 3" descr="8U~Q[S4J0G0Y5}OKFT61ULT"/>
          <p:cNvPicPr>
            <a:picLocks noChangeAspect="1"/>
          </p:cNvPicPr>
          <p:nvPr/>
        </p:nvPicPr>
        <p:blipFill>
          <a:blip r:embed="rId2"/>
          <a:stretch>
            <a:fillRect/>
          </a:stretch>
        </p:blipFill>
        <p:spPr>
          <a:xfrm>
            <a:off x="230505" y="740410"/>
            <a:ext cx="2527935" cy="440245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355" y="144145"/>
            <a:ext cx="11707495" cy="822960"/>
          </a:xfrm>
        </p:spPr>
        <p:txBody>
          <a:bodyPr/>
          <a:lstStyle/>
          <a:p>
            <a:r>
              <a:rPr lang="en-US" altLang="zh-CN" sz="2400" b="1" dirty="0">
                <a:latin typeface="+mj-lt"/>
              </a:rPr>
              <a:t>Soundbar FY-41</a:t>
            </a:r>
            <a:endParaRPr lang="en-US" altLang="zh-CN" sz="2400" b="1" dirty="0">
              <a:latin typeface="+mj-lt"/>
            </a:endParaRPr>
          </a:p>
        </p:txBody>
      </p:sp>
      <p:sp>
        <p:nvSpPr>
          <p:cNvPr id="10" name="文本框 9"/>
          <p:cNvSpPr txBox="1"/>
          <p:nvPr/>
        </p:nvSpPr>
        <p:spPr>
          <a:xfrm>
            <a:off x="5627370" y="144145"/>
            <a:ext cx="5869305" cy="6739255"/>
          </a:xfrm>
          <a:prstGeom prst="rect">
            <a:avLst/>
          </a:prstGeom>
          <a:noFill/>
        </p:spPr>
        <p:txBody>
          <a:bodyPr wrap="square" rtlCol="0">
            <a:spAutoFit/>
          </a:bodyPr>
          <a:lstStyle/>
          <a:p>
            <a:r>
              <a:rPr lang="en-US" altLang="zh-CN" dirty="0"/>
              <a:t>Specification:</a:t>
            </a:r>
            <a:endParaRPr lang="en-US" altLang="zh-CN" dirty="0"/>
          </a:p>
          <a:p>
            <a:r>
              <a:rPr lang="en-US" altLang="zh-CN" dirty="0"/>
              <a:t>1. Soundbar with Bluetooth V5.0, optical output, HDMI ARC, USB and AUX-IN, </a:t>
            </a:r>
            <a:endParaRPr lang="en-US" altLang="zh-CN" dirty="0"/>
          </a:p>
          <a:p>
            <a:endParaRPr lang="en-US" altLang="zh-CN" dirty="0"/>
          </a:p>
          <a:p>
            <a:r>
              <a:rPr lang="en-US" altLang="zh-CN" dirty="0"/>
              <a:t>2. Loundspeaker output: 4*10W</a:t>
            </a:r>
            <a:endParaRPr lang="en-US" altLang="zh-CN" dirty="0"/>
          </a:p>
          <a:p>
            <a:endParaRPr lang="en-US" altLang="zh-CN" dirty="0"/>
          </a:p>
          <a:p>
            <a:r>
              <a:rPr lang="en-US" altLang="zh-CN" dirty="0"/>
              <a:t>3. Pairing with Bluetooth enabled audio devices, smart phone, tablet, etc. </a:t>
            </a:r>
            <a:endParaRPr lang="en-US" altLang="zh-CN" dirty="0"/>
          </a:p>
          <a:p>
            <a:endParaRPr lang="en-US" altLang="zh-CN" dirty="0"/>
          </a:p>
          <a:p>
            <a:r>
              <a:rPr lang="en-US" altLang="zh-CN" dirty="0"/>
              <a:t>4. With LED light at back, effect light with 7 selectable colors. </a:t>
            </a:r>
            <a:endParaRPr lang="en-US" altLang="zh-CN" dirty="0"/>
          </a:p>
          <a:p>
            <a:endParaRPr lang="en-US" altLang="zh-CN" dirty="0"/>
          </a:p>
          <a:p>
            <a:r>
              <a:rPr lang="en-US" altLang="zh-CN" dirty="0"/>
              <a:t>5. With illuminated LCD display. </a:t>
            </a:r>
            <a:endParaRPr lang="en-US" altLang="zh-CN" dirty="0"/>
          </a:p>
          <a:p>
            <a:endParaRPr lang="en-US" altLang="zh-CN" dirty="0"/>
          </a:p>
          <a:p>
            <a:r>
              <a:rPr lang="en-US" altLang="zh-CN" dirty="0"/>
              <a:t>6. With remote control. </a:t>
            </a:r>
            <a:endParaRPr lang="en-US" altLang="zh-CN" dirty="0"/>
          </a:p>
          <a:p>
            <a:endParaRPr lang="en-US" altLang="zh-CN" dirty="0"/>
          </a:p>
          <a:p>
            <a:r>
              <a:rPr lang="en-US" altLang="zh-CN" dirty="0"/>
              <a:t>Weight: 1.9KG</a:t>
            </a:r>
            <a:endParaRPr lang="en-US" altLang="zh-CN" dirty="0"/>
          </a:p>
          <a:p>
            <a:r>
              <a:rPr lang="en-US" altLang="zh-CN" dirty="0"/>
              <a:t>Dimension: 100L * 7.5W * 7.5H CM</a:t>
            </a:r>
            <a:endParaRPr lang="en-US" altLang="zh-CN" dirty="0"/>
          </a:p>
          <a:p>
            <a:endParaRPr lang="en-US" altLang="zh-CN" dirty="0"/>
          </a:p>
          <a:p>
            <a:r>
              <a:rPr lang="en-US" altLang="zh-CN" dirty="0"/>
              <a:t>Package contents: Soundbar, AC adapter, AUX cable, remote control, user manual</a:t>
            </a:r>
            <a:endParaRPr lang="en-US" altLang="zh-CN" dirty="0"/>
          </a:p>
          <a:p>
            <a:endParaRPr lang="zh-CN" altLang="en-US" dirty="0"/>
          </a:p>
          <a:p>
            <a:endParaRPr lang="zh-CN" altLang="en-US" dirty="0"/>
          </a:p>
          <a:p>
            <a:endParaRPr lang="zh-CN" altLang="en-US" dirty="0"/>
          </a:p>
        </p:txBody>
      </p:sp>
      <p:pic>
        <p:nvPicPr>
          <p:cNvPr id="3" name="图片 2" descr="H8}%4QKRE7UG5CJKAPP91OB"/>
          <p:cNvPicPr>
            <a:picLocks noChangeAspect="1"/>
          </p:cNvPicPr>
          <p:nvPr/>
        </p:nvPicPr>
        <p:blipFill>
          <a:blip r:embed="rId1"/>
          <a:stretch>
            <a:fillRect/>
          </a:stretch>
        </p:blipFill>
        <p:spPr>
          <a:xfrm>
            <a:off x="222250" y="967105"/>
            <a:ext cx="4787900" cy="2938780"/>
          </a:xfrm>
          <a:prstGeom prst="rect">
            <a:avLst/>
          </a:prstGeom>
        </p:spPr>
      </p:pic>
      <p:pic>
        <p:nvPicPr>
          <p:cNvPr id="5" name="图片 4"/>
          <p:cNvPicPr>
            <a:picLocks noChangeAspect="1"/>
          </p:cNvPicPr>
          <p:nvPr/>
        </p:nvPicPr>
        <p:blipFill>
          <a:blip r:embed="rId2"/>
          <a:stretch>
            <a:fillRect/>
          </a:stretch>
        </p:blipFill>
        <p:spPr>
          <a:xfrm>
            <a:off x="378460" y="4109720"/>
            <a:ext cx="4430395" cy="18986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4980" y="16510"/>
            <a:ext cx="11056620" cy="434975"/>
          </a:xfrm>
        </p:spPr>
        <p:txBody>
          <a:bodyPr>
            <a:normAutofit fontScale="90000"/>
          </a:bodyPr>
          <a:lstStyle/>
          <a:p>
            <a:r>
              <a:rPr lang="en-US" sz="2400" b="1">
                <a:latin typeface="+mj-lt"/>
              </a:rPr>
              <a:t>Retro Wooden Bluetooth Speaker FY-41</a:t>
            </a:r>
            <a:endParaRPr lang="en-US" sz="2400" b="1">
              <a:latin typeface="+mj-lt"/>
            </a:endParaRPr>
          </a:p>
        </p:txBody>
      </p:sp>
      <p:sp>
        <p:nvSpPr>
          <p:cNvPr id="6" name="文本框 5"/>
          <p:cNvSpPr txBox="1"/>
          <p:nvPr/>
        </p:nvSpPr>
        <p:spPr>
          <a:xfrm>
            <a:off x="5883275" y="451485"/>
            <a:ext cx="5896610" cy="5107940"/>
          </a:xfrm>
          <a:prstGeom prst="rect">
            <a:avLst/>
          </a:prstGeom>
          <a:noFill/>
        </p:spPr>
        <p:txBody>
          <a:bodyPr wrap="square" rtlCol="0">
            <a:spAutoFit/>
          </a:bodyPr>
          <a:lstStyle/>
          <a:p>
            <a:endParaRPr lang="en-US" altLang="zh-CN" dirty="0">
              <a:sym typeface="+mn-ea"/>
            </a:endParaRPr>
          </a:p>
          <a:p>
            <a:endParaRPr lang="en-US" altLang="zh-CN" sz="1600" b="1" dirty="0">
              <a:sym typeface="+mn-ea"/>
            </a:endParaRPr>
          </a:p>
          <a:p>
            <a:endParaRPr lang="en-US" altLang="zh-CN" sz="1600" b="1" dirty="0">
              <a:sym typeface="+mn-ea"/>
            </a:endParaRPr>
          </a:p>
          <a:p>
            <a:r>
              <a:rPr lang="en-US" altLang="zh-CN" sz="1600" b="1" dirty="0">
                <a:sym typeface="+mn-ea"/>
              </a:rPr>
              <a:t>10W  Retro Wooden Bluetooth Speaker</a:t>
            </a:r>
            <a:endParaRPr lang="en-US" altLang="zh-CN" sz="1600" b="1" dirty="0">
              <a:sym typeface="+mn-ea"/>
            </a:endParaRPr>
          </a:p>
          <a:p>
            <a:endParaRPr lang="en-US" altLang="zh-CN" sz="1600" dirty="0">
              <a:sym typeface="+mn-ea"/>
            </a:endParaRPr>
          </a:p>
          <a:p>
            <a:r>
              <a:rPr lang="en-US" altLang="zh-CN" sz="1600" dirty="0">
                <a:sym typeface="+mn-ea"/>
              </a:rPr>
              <a:t>1. Retro wooden bluetooth speaker .</a:t>
            </a:r>
            <a:endParaRPr lang="en-US" altLang="zh-CN" sz="1600" dirty="0">
              <a:sym typeface="+mn-ea"/>
            </a:endParaRPr>
          </a:p>
          <a:p>
            <a:endParaRPr lang="en-US" altLang="zh-CN" sz="1600" dirty="0">
              <a:sym typeface="+mn-ea"/>
            </a:endParaRPr>
          </a:p>
          <a:p>
            <a:r>
              <a:rPr lang="en-US" altLang="zh-CN" sz="1600" dirty="0">
                <a:sym typeface="+mn-ea"/>
              </a:rPr>
              <a:t>2. Support Bluetooth V5.0, USB port, TF card up to 32GB, AUX.</a:t>
            </a:r>
            <a:endParaRPr lang="en-US" altLang="zh-CN" sz="1600" dirty="0">
              <a:sym typeface="+mn-ea"/>
            </a:endParaRPr>
          </a:p>
          <a:p>
            <a:endParaRPr lang="en-US" altLang="zh-CN" sz="1600" dirty="0">
              <a:sym typeface="+mn-ea"/>
            </a:endParaRPr>
          </a:p>
          <a:p>
            <a:r>
              <a:rPr lang="en-US" altLang="zh-CN" sz="1600" dirty="0">
                <a:sym typeface="+mn-ea"/>
              </a:rPr>
              <a:t>3. Output: 10W (5W*2)</a:t>
            </a:r>
            <a:endParaRPr lang="en-US" altLang="zh-CN" sz="1600" dirty="0">
              <a:sym typeface="+mn-ea"/>
            </a:endParaRPr>
          </a:p>
          <a:p>
            <a:endParaRPr lang="en-US" altLang="zh-CN" sz="1600" dirty="0">
              <a:sym typeface="+mn-ea"/>
            </a:endParaRPr>
          </a:p>
          <a:p>
            <a:r>
              <a:rPr lang="en-US" altLang="zh-CN" sz="1600" dirty="0">
                <a:sym typeface="+mn-ea"/>
              </a:rPr>
              <a:t>4. Built-in rechargeable lithium battery. </a:t>
            </a:r>
            <a:endParaRPr lang="en-US" altLang="zh-CN" sz="1600" dirty="0">
              <a:sym typeface="+mn-ea"/>
            </a:endParaRPr>
          </a:p>
          <a:p>
            <a:endParaRPr lang="en-US" altLang="zh-CN" sz="1600" dirty="0">
              <a:sym typeface="+mn-ea"/>
            </a:endParaRPr>
          </a:p>
          <a:p>
            <a:r>
              <a:rPr lang="en-US" altLang="zh-CN" sz="1600" dirty="0">
                <a:sym typeface="+mn-ea"/>
              </a:rPr>
              <a:t>5. Ideal to use at home or traveling, easiest installation, brilliant sound quality.</a:t>
            </a:r>
            <a:endParaRPr lang="en-US" altLang="zh-CN" sz="1600" dirty="0">
              <a:sym typeface="+mn-ea"/>
            </a:endParaRPr>
          </a:p>
          <a:p>
            <a:endParaRPr lang="en-US" altLang="zh-CN" sz="1600" dirty="0">
              <a:sym typeface="+mn-ea"/>
            </a:endParaRPr>
          </a:p>
          <a:p>
            <a:endParaRPr lang="en-US" altLang="zh-CN" sz="1600" dirty="0"/>
          </a:p>
          <a:p>
            <a:endParaRPr lang="en-US" altLang="zh-CN" sz="1600" dirty="0"/>
          </a:p>
          <a:p>
            <a:endParaRPr lang="en-US" altLang="zh-CN" dirty="0"/>
          </a:p>
          <a:p>
            <a:endParaRPr lang="en-US" altLang="zh-CN" dirty="0"/>
          </a:p>
        </p:txBody>
      </p:sp>
      <p:pic>
        <p:nvPicPr>
          <p:cNvPr id="41195" name="图片 1" descr="FY-40C 1"/>
          <p:cNvPicPr>
            <a:picLocks noChangeAspect="1"/>
          </p:cNvPicPr>
          <p:nvPr/>
        </p:nvPicPr>
        <p:blipFill>
          <a:blip r:embed="rId1"/>
          <a:stretch>
            <a:fillRect/>
          </a:stretch>
        </p:blipFill>
        <p:spPr>
          <a:xfrm>
            <a:off x="474980" y="451485"/>
            <a:ext cx="4178300" cy="425577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620"/>
            <a:ext cx="10693400" cy="815340"/>
          </a:xfrm>
        </p:spPr>
        <p:txBody>
          <a:bodyPr>
            <a:normAutofit/>
          </a:bodyPr>
          <a:lstStyle/>
          <a:p>
            <a:r>
              <a:rPr lang="en-US" sz="2400" b="1">
                <a:latin typeface="+mj-lt"/>
              </a:rPr>
              <a:t>Colorful LED Bluetooth Speaker FY-35</a:t>
            </a:r>
            <a:endParaRPr lang="en-US" sz="2400" b="1">
              <a:latin typeface="+mj-lt"/>
            </a:endParaRPr>
          </a:p>
        </p:txBody>
      </p:sp>
      <p:sp>
        <p:nvSpPr>
          <p:cNvPr id="6" name="文本框 5"/>
          <p:cNvSpPr txBox="1"/>
          <p:nvPr/>
        </p:nvSpPr>
        <p:spPr>
          <a:xfrm>
            <a:off x="6794500" y="576580"/>
            <a:ext cx="4210050" cy="5662295"/>
          </a:xfrm>
          <a:prstGeom prst="rect">
            <a:avLst/>
          </a:prstGeom>
          <a:noFill/>
        </p:spPr>
        <p:txBody>
          <a:bodyPr wrap="square" rtlCol="0">
            <a:spAutoFit/>
          </a:bodyPr>
          <a:lstStyle/>
          <a:p>
            <a:r>
              <a:rPr lang="en-US" altLang="zh-CN" sz="2000" b="1" dirty="0">
                <a:solidFill>
                  <a:srgbClr val="FF0000"/>
                </a:solidFill>
                <a:latin typeface="Aharoni" panose="02010803020104030203" charset="0"/>
                <a:cs typeface="Aharoni" panose="02010803020104030203" charset="0"/>
              </a:rPr>
              <a:t>Best Seller in Amazon</a:t>
            </a:r>
            <a:endParaRPr lang="en-US" altLang="zh-CN" sz="2000" b="1" dirty="0">
              <a:solidFill>
                <a:srgbClr val="FF0000"/>
              </a:solidFill>
              <a:latin typeface="Aharoni" panose="02010803020104030203" charset="0"/>
              <a:cs typeface="Aharoni" panose="02010803020104030203" charset="0"/>
            </a:endParaRPr>
          </a:p>
          <a:p>
            <a:endParaRPr lang="en-US" altLang="zh-CN" dirty="0"/>
          </a:p>
          <a:p>
            <a:r>
              <a:rPr lang="en-US" altLang="zh-CN" dirty="0"/>
              <a:t>Specification:</a:t>
            </a:r>
            <a:endParaRPr lang="en-US" altLang="zh-CN" dirty="0"/>
          </a:p>
          <a:p>
            <a:r>
              <a:rPr lang="en-US" altLang="zh-CN" dirty="0"/>
              <a:t>1. Bulit-in LED light, with colorful LED show.</a:t>
            </a:r>
            <a:endParaRPr lang="en-US" altLang="zh-CN" dirty="0"/>
          </a:p>
          <a:p>
            <a:endParaRPr lang="en-US" altLang="zh-CN" dirty="0" smtClean="0"/>
          </a:p>
          <a:p>
            <a:r>
              <a:rPr lang="en-US" altLang="zh-CN" dirty="0" smtClean="0"/>
              <a:t>2</a:t>
            </a:r>
            <a:r>
              <a:rPr lang="en-US" altLang="zh-CN" dirty="0"/>
              <a:t>. </a:t>
            </a:r>
            <a:r>
              <a:rPr lang="en-US" altLang="zh-CN" dirty="0" smtClean="0">
                <a:sym typeface="+mn-ea"/>
              </a:rPr>
              <a:t>Music via Bluetooth V5.0 or Micro SD card, USB or AUX-IN(mobile phone, tablets, PC...</a:t>
            </a:r>
            <a:endParaRPr lang="en-US" altLang="zh-CN" dirty="0" smtClean="0">
              <a:sym typeface="+mn-ea"/>
            </a:endParaRPr>
          </a:p>
          <a:p>
            <a:endParaRPr lang="en-US" altLang="zh-CN" dirty="0" smtClean="0"/>
          </a:p>
          <a:p>
            <a:r>
              <a:rPr lang="en-US" altLang="zh-CN" dirty="0" smtClean="0"/>
              <a:t>3. Output: Rms 5W (5W *1), high quality sound. </a:t>
            </a:r>
            <a:endParaRPr lang="en-US" altLang="zh-CN" dirty="0" smtClean="0"/>
          </a:p>
          <a:p>
            <a:endParaRPr lang="en-US" altLang="zh-CN" dirty="0" smtClean="0"/>
          </a:p>
          <a:p>
            <a:r>
              <a:rPr lang="en-US" altLang="zh-CN" dirty="0" smtClean="0"/>
              <a:t>4. Bulit in 2000mAh rechargeable battery.</a:t>
            </a:r>
            <a:endParaRPr lang="en-US" altLang="zh-CN" dirty="0" smtClean="0"/>
          </a:p>
          <a:p>
            <a:endParaRPr lang="en-US" altLang="zh-CN" dirty="0"/>
          </a:p>
          <a:p>
            <a:endParaRPr lang="en-US" altLang="zh-CN" dirty="0"/>
          </a:p>
          <a:p>
            <a:endParaRPr lang="en-US" altLang="zh-CN" dirty="0"/>
          </a:p>
          <a:p>
            <a:endParaRPr lang="en-US" altLang="zh-CN" dirty="0"/>
          </a:p>
          <a:p>
            <a:endParaRPr lang="en-US" altLang="zh-CN" dirty="0"/>
          </a:p>
        </p:txBody>
      </p:sp>
      <p:pic>
        <p:nvPicPr>
          <p:cNvPr id="7" name="内容占位符 6" descr="FY-35"/>
          <p:cNvPicPr>
            <a:picLocks noChangeAspect="1"/>
          </p:cNvPicPr>
          <p:nvPr>
            <p:ph idx="1"/>
          </p:nvPr>
        </p:nvPicPr>
        <p:blipFill>
          <a:blip r:embed="rId1"/>
          <a:stretch>
            <a:fillRect/>
          </a:stretch>
        </p:blipFill>
        <p:spPr>
          <a:xfrm>
            <a:off x="1099820" y="966470"/>
            <a:ext cx="4270375" cy="468757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9715"/>
            <a:ext cx="10693400" cy="563245"/>
          </a:xfrm>
        </p:spPr>
        <p:txBody>
          <a:bodyPr>
            <a:normAutofit fontScale="90000"/>
          </a:bodyPr>
          <a:lstStyle/>
          <a:p>
            <a:r>
              <a:rPr lang="en-US" altLang="zh-CN" sz="2400" b="1">
                <a:latin typeface="+mj-lt"/>
                <a:sym typeface="+mn-ea"/>
              </a:rPr>
              <a:t>Bluetooth Karaoke Microphone M-12 (Alumium with plastic housing)</a:t>
            </a:r>
            <a:br>
              <a:rPr lang="en-US" altLang="zh-CN" sz="2800">
                <a:sym typeface="+mn-ea"/>
              </a:rPr>
            </a:br>
            <a:endParaRPr lang="en-US" sz="2800"/>
          </a:p>
        </p:txBody>
      </p:sp>
      <p:sp>
        <p:nvSpPr>
          <p:cNvPr id="6" name="文本框 5"/>
          <p:cNvSpPr txBox="1"/>
          <p:nvPr/>
        </p:nvSpPr>
        <p:spPr>
          <a:xfrm>
            <a:off x="6794500" y="576580"/>
            <a:ext cx="4210050" cy="5077460"/>
          </a:xfrm>
          <a:prstGeom prst="rect">
            <a:avLst/>
          </a:prstGeom>
          <a:noFill/>
        </p:spPr>
        <p:txBody>
          <a:bodyPr wrap="square" rtlCol="0">
            <a:spAutoFit/>
          </a:bodyPr>
          <a:lstStyle/>
          <a:p>
            <a:endParaRPr lang="en-US" altLang="zh-CN" dirty="0"/>
          </a:p>
          <a:p>
            <a:r>
              <a:rPr lang="en-US" altLang="zh-CN" dirty="0"/>
              <a:t>Specification:</a:t>
            </a:r>
            <a:endParaRPr lang="en-US" altLang="zh-CN" dirty="0"/>
          </a:p>
          <a:p>
            <a:r>
              <a:rPr lang="en-US" altLang="zh-CN" dirty="0"/>
              <a:t>1. 2-in-1 Karaoke microphone with bulit in 3W speaker.</a:t>
            </a:r>
            <a:endParaRPr lang="en-US" altLang="zh-CN" dirty="0"/>
          </a:p>
          <a:p>
            <a:endParaRPr lang="en-US" altLang="zh-CN" dirty="0" smtClean="0"/>
          </a:p>
          <a:p>
            <a:r>
              <a:rPr lang="en-US" altLang="zh-CN" dirty="0" smtClean="0"/>
              <a:t>2</a:t>
            </a:r>
            <a:r>
              <a:rPr lang="en-US" altLang="zh-CN" dirty="0"/>
              <a:t>. </a:t>
            </a:r>
            <a:r>
              <a:rPr lang="en-US" altLang="zh-CN" dirty="0" smtClean="0">
                <a:sym typeface="+mn-ea"/>
              </a:rPr>
              <a:t>Music via Bluetooth V5.0 or Micro SD card, USB or AUX-IN(mobile phone, tablets, PC...</a:t>
            </a:r>
            <a:endParaRPr lang="en-US" altLang="zh-CN" dirty="0" smtClean="0">
              <a:sym typeface="+mn-ea"/>
            </a:endParaRPr>
          </a:p>
          <a:p>
            <a:endParaRPr lang="en-US" altLang="zh-CN" dirty="0" smtClean="0"/>
          </a:p>
          <a:p>
            <a:r>
              <a:rPr lang="en-US" altLang="zh-CN" dirty="0" smtClean="0"/>
              <a:t>3. Echo, Treble, Bass adjustment separately. </a:t>
            </a:r>
            <a:endParaRPr lang="en-US" altLang="zh-CN" dirty="0" smtClean="0"/>
          </a:p>
          <a:p>
            <a:endParaRPr lang="en-US" altLang="zh-CN" dirty="0" smtClean="0"/>
          </a:p>
          <a:p>
            <a:r>
              <a:rPr lang="en-US" altLang="zh-CN" dirty="0" smtClean="0"/>
              <a:t>4. Bulit in 2000mAh rechargeable battery.</a:t>
            </a:r>
            <a:endParaRPr lang="en-US" altLang="zh-CN" dirty="0" smtClean="0"/>
          </a:p>
          <a:p>
            <a:endParaRPr lang="en-US" altLang="zh-CN" dirty="0"/>
          </a:p>
          <a:p>
            <a:endParaRPr lang="en-US" altLang="zh-CN" dirty="0"/>
          </a:p>
          <a:p>
            <a:endParaRPr lang="en-US" altLang="zh-CN" dirty="0"/>
          </a:p>
          <a:p>
            <a:endParaRPr lang="en-US" altLang="zh-CN" dirty="0"/>
          </a:p>
        </p:txBody>
      </p:sp>
      <p:pic>
        <p:nvPicPr>
          <p:cNvPr id="5" name="图片 4" descr="QQ图片20190302154108"/>
          <p:cNvPicPr>
            <a:picLocks noChangeAspect="1"/>
          </p:cNvPicPr>
          <p:nvPr/>
        </p:nvPicPr>
        <p:blipFill>
          <a:blip r:embed="rId1"/>
          <a:stretch>
            <a:fillRect/>
          </a:stretch>
        </p:blipFill>
        <p:spPr>
          <a:xfrm>
            <a:off x="313055" y="768350"/>
            <a:ext cx="1969135" cy="3970020"/>
          </a:xfrm>
          <a:prstGeom prst="rect">
            <a:avLst/>
          </a:prstGeom>
        </p:spPr>
      </p:pic>
      <p:pic>
        <p:nvPicPr>
          <p:cNvPr id="7" name="图片 6" descr="QQ图片20190302154123"/>
          <p:cNvPicPr>
            <a:picLocks noChangeAspect="1"/>
          </p:cNvPicPr>
          <p:nvPr/>
        </p:nvPicPr>
        <p:blipFill>
          <a:blip r:embed="rId2"/>
          <a:stretch>
            <a:fillRect/>
          </a:stretch>
        </p:blipFill>
        <p:spPr>
          <a:xfrm>
            <a:off x="2388235" y="634365"/>
            <a:ext cx="1463040" cy="2992120"/>
          </a:xfrm>
          <a:prstGeom prst="rect">
            <a:avLst/>
          </a:prstGeom>
        </p:spPr>
      </p:pic>
      <p:pic>
        <p:nvPicPr>
          <p:cNvPr id="8" name="图片 7" descr="QQ图片20190302154146"/>
          <p:cNvPicPr>
            <a:picLocks noChangeAspect="1"/>
          </p:cNvPicPr>
          <p:nvPr/>
        </p:nvPicPr>
        <p:blipFill>
          <a:blip r:embed="rId3"/>
          <a:stretch>
            <a:fillRect/>
          </a:stretch>
        </p:blipFill>
        <p:spPr>
          <a:xfrm>
            <a:off x="4271010" y="2748280"/>
            <a:ext cx="1534160" cy="29057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7820" y="95250"/>
            <a:ext cx="11193780" cy="1012190"/>
          </a:xfrm>
        </p:spPr>
        <p:txBody>
          <a:bodyPr>
            <a:normAutofit/>
          </a:bodyPr>
          <a:lstStyle/>
          <a:p>
            <a:r>
              <a:rPr lang="en-US" altLang="zh-CN" sz="2400" b="1">
                <a:latin typeface="+mj-lt"/>
                <a:sym typeface="+mn-ea"/>
              </a:rPr>
              <a:t>Bluetooth Karaoke Microphone with LED Light M-07</a:t>
            </a:r>
            <a:endParaRPr lang="en-US" sz="2800"/>
          </a:p>
        </p:txBody>
      </p:sp>
      <p:sp>
        <p:nvSpPr>
          <p:cNvPr id="6" name="文本框 5"/>
          <p:cNvSpPr txBox="1"/>
          <p:nvPr/>
        </p:nvSpPr>
        <p:spPr>
          <a:xfrm>
            <a:off x="6794500" y="1036955"/>
            <a:ext cx="4344035" cy="6185535"/>
          </a:xfrm>
          <a:prstGeom prst="rect">
            <a:avLst/>
          </a:prstGeom>
          <a:noFill/>
        </p:spPr>
        <p:txBody>
          <a:bodyPr wrap="square" rtlCol="0">
            <a:spAutoFit/>
          </a:bodyPr>
          <a:lstStyle/>
          <a:p>
            <a:r>
              <a:rPr lang="en-US" altLang="zh-CN" dirty="0"/>
              <a:t>Specification:</a:t>
            </a:r>
            <a:endParaRPr lang="en-US" altLang="zh-CN" dirty="0"/>
          </a:p>
          <a:p>
            <a:endParaRPr lang="en-US" altLang="zh-CN" dirty="0"/>
          </a:p>
          <a:p>
            <a:r>
              <a:rPr lang="en-US" altLang="zh-CN" dirty="0"/>
              <a:t>1. Bulit-in LED light, with 360 degree colorful light show. </a:t>
            </a:r>
            <a:endParaRPr lang="en-US" altLang="zh-CN" dirty="0"/>
          </a:p>
          <a:p>
            <a:endParaRPr lang="en-US" altLang="zh-CN" dirty="0"/>
          </a:p>
          <a:p>
            <a:r>
              <a:rPr lang="en-US" altLang="zh-CN" dirty="0"/>
              <a:t>2. 2-in-1 Karaoke microphone with two loundspeaker driver, passitive radiator. </a:t>
            </a:r>
            <a:endParaRPr lang="en-US" altLang="zh-CN" dirty="0"/>
          </a:p>
          <a:p>
            <a:endParaRPr lang="en-US" altLang="zh-CN" dirty="0" smtClean="0"/>
          </a:p>
          <a:p>
            <a:r>
              <a:rPr lang="en-US" altLang="zh-CN" dirty="0"/>
              <a:t>3. With high quality sound, output 3W * 2</a:t>
            </a:r>
            <a:endParaRPr lang="en-US" altLang="zh-CN" dirty="0"/>
          </a:p>
          <a:p>
            <a:endParaRPr lang="en-US" altLang="zh-CN" dirty="0"/>
          </a:p>
          <a:p>
            <a:r>
              <a:rPr lang="en-US" altLang="zh-CN" dirty="0"/>
              <a:t>4. </a:t>
            </a:r>
            <a:r>
              <a:rPr lang="en-US" altLang="zh-CN" dirty="0" smtClean="0">
                <a:sym typeface="+mn-ea"/>
              </a:rPr>
              <a:t>Music via Bluetooth V5.0 or Micro SD card, or AUX-IN(mobile phone, tablets, PC...</a:t>
            </a:r>
            <a:endParaRPr lang="en-US" altLang="zh-CN" dirty="0" smtClean="0">
              <a:sym typeface="+mn-ea"/>
            </a:endParaRPr>
          </a:p>
          <a:p>
            <a:endParaRPr lang="en-US" altLang="zh-CN" dirty="0" smtClean="0"/>
          </a:p>
          <a:p>
            <a:r>
              <a:rPr lang="en-US" altLang="zh-CN" dirty="0" smtClean="0"/>
              <a:t>4. Echo, Treble, Bass adjustment separately. </a:t>
            </a:r>
            <a:endParaRPr lang="en-US" altLang="zh-CN" dirty="0" smtClean="0"/>
          </a:p>
          <a:p>
            <a:endParaRPr lang="en-US" altLang="zh-CN" dirty="0" smtClean="0"/>
          </a:p>
          <a:p>
            <a:r>
              <a:rPr lang="en-US" altLang="zh-CN" dirty="0" smtClean="0"/>
              <a:t>5. Bulit in 2000mAh rechargeable battery.</a:t>
            </a:r>
            <a:endParaRPr lang="en-US" altLang="zh-CN" dirty="0" smtClean="0"/>
          </a:p>
          <a:p>
            <a:endParaRPr lang="en-US" altLang="zh-CN" dirty="0"/>
          </a:p>
          <a:p>
            <a:endParaRPr lang="en-US" altLang="zh-CN" dirty="0"/>
          </a:p>
          <a:p>
            <a:endParaRPr lang="en-US" altLang="zh-CN" dirty="0"/>
          </a:p>
          <a:p>
            <a:endParaRPr lang="en-US" altLang="zh-CN" dirty="0"/>
          </a:p>
        </p:txBody>
      </p:sp>
      <p:pic>
        <p:nvPicPr>
          <p:cNvPr id="9" name="内容占位符 8" descr="M-07 LED BT Karaoke Microphone 1"/>
          <p:cNvPicPr>
            <a:picLocks noChangeAspect="1"/>
          </p:cNvPicPr>
          <p:nvPr>
            <p:ph idx="1"/>
          </p:nvPr>
        </p:nvPicPr>
        <p:blipFill>
          <a:blip r:embed="rId1"/>
          <a:stretch>
            <a:fillRect/>
          </a:stretch>
        </p:blipFill>
        <p:spPr>
          <a:xfrm>
            <a:off x="337820" y="983615"/>
            <a:ext cx="2025650" cy="5193030"/>
          </a:xfrm>
          <a:prstGeom prst="rect">
            <a:avLst/>
          </a:prstGeom>
        </p:spPr>
      </p:pic>
      <p:pic>
        <p:nvPicPr>
          <p:cNvPr id="11" name="图片 10" descr="M-07 LED BT Karaoke Microphone 3"/>
          <p:cNvPicPr>
            <a:picLocks noChangeAspect="1"/>
          </p:cNvPicPr>
          <p:nvPr/>
        </p:nvPicPr>
        <p:blipFill>
          <a:blip r:embed="rId2"/>
          <a:stretch>
            <a:fillRect/>
          </a:stretch>
        </p:blipFill>
        <p:spPr>
          <a:xfrm>
            <a:off x="2916555" y="983615"/>
            <a:ext cx="2443480" cy="50984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41605"/>
            <a:ext cx="10693400" cy="679450"/>
          </a:xfrm>
        </p:spPr>
        <p:txBody>
          <a:bodyPr>
            <a:normAutofit fontScale="90000"/>
          </a:bodyPr>
          <a:lstStyle/>
          <a:p>
            <a:r>
              <a:rPr lang="en-US" altLang="zh-CN" sz="2400" b="1">
                <a:latin typeface="+mj-lt"/>
                <a:sym typeface="+mn-ea"/>
              </a:rPr>
              <a:t>Bluetooth Karaoke Microphone (Alumium M-04B &amp; Silica Housing M-04A)  </a:t>
            </a:r>
            <a:br>
              <a:rPr lang="en-US" altLang="zh-CN" sz="2800">
                <a:sym typeface="+mn-ea"/>
              </a:rPr>
            </a:br>
            <a:endParaRPr lang="en-US" sz="2800"/>
          </a:p>
        </p:txBody>
      </p:sp>
      <p:sp>
        <p:nvSpPr>
          <p:cNvPr id="6" name="文本框 5"/>
          <p:cNvSpPr txBox="1"/>
          <p:nvPr/>
        </p:nvSpPr>
        <p:spPr>
          <a:xfrm>
            <a:off x="6794500" y="1036955"/>
            <a:ext cx="4344035" cy="5631180"/>
          </a:xfrm>
          <a:prstGeom prst="rect">
            <a:avLst/>
          </a:prstGeom>
          <a:noFill/>
        </p:spPr>
        <p:txBody>
          <a:bodyPr wrap="square" rtlCol="0">
            <a:spAutoFit/>
          </a:bodyPr>
          <a:lstStyle/>
          <a:p>
            <a:endParaRPr lang="en-US" altLang="zh-CN" dirty="0"/>
          </a:p>
          <a:p>
            <a:r>
              <a:rPr lang="en-US" altLang="zh-CN" dirty="0"/>
              <a:t>Specification:</a:t>
            </a:r>
            <a:endParaRPr lang="en-US" altLang="zh-CN" dirty="0"/>
          </a:p>
          <a:p>
            <a:r>
              <a:rPr lang="en-US" altLang="zh-CN" dirty="0"/>
              <a:t>1. 2-in-1 Karaoke microphone with two loundspeaker driver, two passitive radiator. </a:t>
            </a:r>
            <a:endParaRPr lang="en-US" altLang="zh-CN" dirty="0"/>
          </a:p>
          <a:p>
            <a:endParaRPr lang="en-US" altLang="zh-CN" dirty="0" smtClean="0"/>
          </a:p>
          <a:p>
            <a:r>
              <a:rPr lang="en-US" altLang="zh-CN" dirty="0" smtClean="0"/>
              <a:t>2</a:t>
            </a:r>
            <a:r>
              <a:rPr lang="en-US" altLang="zh-CN" dirty="0"/>
              <a:t>. With high quality sound, output 3W * 2</a:t>
            </a:r>
            <a:endParaRPr lang="en-US" altLang="zh-CN" dirty="0"/>
          </a:p>
          <a:p>
            <a:endParaRPr lang="en-US" altLang="zh-CN" dirty="0"/>
          </a:p>
          <a:p>
            <a:r>
              <a:rPr lang="en-US" altLang="zh-CN" dirty="0"/>
              <a:t>3. </a:t>
            </a:r>
            <a:r>
              <a:rPr lang="en-US" altLang="zh-CN" dirty="0" smtClean="0">
                <a:sym typeface="+mn-ea"/>
              </a:rPr>
              <a:t>Music via Bluetooth V5.0 or Micro SD card, USB or AUX-IN(mobile phone, tablets, PC...</a:t>
            </a:r>
            <a:endParaRPr lang="en-US" altLang="zh-CN" dirty="0" smtClean="0">
              <a:sym typeface="+mn-ea"/>
            </a:endParaRPr>
          </a:p>
          <a:p>
            <a:endParaRPr lang="en-US" altLang="zh-CN" dirty="0" smtClean="0"/>
          </a:p>
          <a:p>
            <a:r>
              <a:rPr lang="en-US" altLang="zh-CN" dirty="0" smtClean="0"/>
              <a:t>4. Echo, Treble, Bass adjustment separately. </a:t>
            </a:r>
            <a:endParaRPr lang="en-US" altLang="zh-CN" dirty="0" smtClean="0"/>
          </a:p>
          <a:p>
            <a:endParaRPr lang="en-US" altLang="zh-CN" dirty="0" smtClean="0"/>
          </a:p>
          <a:p>
            <a:r>
              <a:rPr lang="en-US" altLang="zh-CN" dirty="0" smtClean="0"/>
              <a:t>5. Bulit in 2000mAh rechargeable battery.</a:t>
            </a:r>
            <a:endParaRPr lang="en-US" altLang="zh-CN" dirty="0" smtClean="0"/>
          </a:p>
          <a:p>
            <a:endParaRPr lang="en-US" altLang="zh-CN" dirty="0"/>
          </a:p>
          <a:p>
            <a:endParaRPr lang="en-US" altLang="zh-CN" dirty="0"/>
          </a:p>
          <a:p>
            <a:endParaRPr lang="en-US" altLang="zh-CN" dirty="0"/>
          </a:p>
          <a:p>
            <a:endParaRPr lang="en-US" altLang="zh-CN" dirty="0"/>
          </a:p>
        </p:txBody>
      </p:sp>
      <p:pic>
        <p:nvPicPr>
          <p:cNvPr id="5" name="内容占位符 4" descr="M-04B Black"/>
          <p:cNvPicPr>
            <a:picLocks noChangeAspect="1"/>
          </p:cNvPicPr>
          <p:nvPr>
            <p:ph idx="1"/>
          </p:nvPr>
        </p:nvPicPr>
        <p:blipFill>
          <a:blip r:embed="rId1"/>
          <a:stretch>
            <a:fillRect/>
          </a:stretch>
        </p:blipFill>
        <p:spPr>
          <a:xfrm>
            <a:off x="1018540" y="520065"/>
            <a:ext cx="4074160" cy="2708910"/>
          </a:xfrm>
          <a:prstGeom prst="rect">
            <a:avLst/>
          </a:prstGeom>
        </p:spPr>
      </p:pic>
      <p:pic>
        <p:nvPicPr>
          <p:cNvPr id="7" name="图片 6" descr="M-04A"/>
          <p:cNvPicPr>
            <a:picLocks noChangeAspect="1"/>
          </p:cNvPicPr>
          <p:nvPr/>
        </p:nvPicPr>
        <p:blipFill>
          <a:blip r:embed="rId2"/>
          <a:stretch>
            <a:fillRect/>
          </a:stretch>
        </p:blipFill>
        <p:spPr>
          <a:xfrm>
            <a:off x="681990" y="3317240"/>
            <a:ext cx="2101215" cy="2948940"/>
          </a:xfrm>
          <a:prstGeom prst="rect">
            <a:avLst/>
          </a:prstGeom>
        </p:spPr>
      </p:pic>
      <p:pic>
        <p:nvPicPr>
          <p:cNvPr id="8" name="图片 7" descr="M-04B Gold"/>
          <p:cNvPicPr>
            <a:picLocks noChangeAspect="1"/>
          </p:cNvPicPr>
          <p:nvPr/>
        </p:nvPicPr>
        <p:blipFill>
          <a:blip r:embed="rId3"/>
          <a:stretch>
            <a:fillRect/>
          </a:stretch>
        </p:blipFill>
        <p:spPr>
          <a:xfrm>
            <a:off x="3086735" y="3316605"/>
            <a:ext cx="2133600" cy="29495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6515"/>
            <a:ext cx="10693400" cy="755650"/>
          </a:xfrm>
        </p:spPr>
        <p:txBody>
          <a:bodyPr>
            <a:normAutofit fontScale="90000"/>
          </a:bodyPr>
          <a:lstStyle/>
          <a:p>
            <a:r>
              <a:rPr lang="en-US" altLang="zh-CN" sz="2400" b="1">
                <a:latin typeface="+mj-lt"/>
                <a:sym typeface="+mn-ea"/>
              </a:rPr>
              <a:t>Bluetooth Karaoke Microphone For Kids M-10 </a:t>
            </a:r>
            <a:br>
              <a:rPr lang="en-US" altLang="zh-CN" sz="2800">
                <a:sym typeface="+mn-ea"/>
              </a:rPr>
            </a:br>
            <a:endParaRPr lang="en-US" sz="2800"/>
          </a:p>
        </p:txBody>
      </p:sp>
      <p:sp>
        <p:nvSpPr>
          <p:cNvPr id="6" name="文本框 5"/>
          <p:cNvSpPr txBox="1"/>
          <p:nvPr/>
        </p:nvSpPr>
        <p:spPr>
          <a:xfrm>
            <a:off x="6794500" y="564515"/>
            <a:ext cx="4353560" cy="5354320"/>
          </a:xfrm>
          <a:prstGeom prst="rect">
            <a:avLst/>
          </a:prstGeom>
          <a:noFill/>
        </p:spPr>
        <p:txBody>
          <a:bodyPr wrap="square" rtlCol="0">
            <a:spAutoFit/>
          </a:bodyPr>
          <a:lstStyle/>
          <a:p>
            <a:endParaRPr lang="en-US" altLang="zh-CN" dirty="0"/>
          </a:p>
          <a:p>
            <a:r>
              <a:rPr lang="en-US" altLang="zh-CN" dirty="0"/>
              <a:t>Specification:</a:t>
            </a:r>
            <a:endParaRPr lang="en-US" altLang="zh-CN" dirty="0"/>
          </a:p>
          <a:p>
            <a:r>
              <a:rPr lang="en-US" altLang="zh-CN" dirty="0"/>
              <a:t>1. 2-in-1 Karaoke microphone with two loundspeaker driver, passitive radiator. </a:t>
            </a:r>
            <a:endParaRPr lang="en-US" altLang="zh-CN" dirty="0"/>
          </a:p>
          <a:p>
            <a:endParaRPr lang="en-US" altLang="zh-CN" dirty="0" smtClean="0"/>
          </a:p>
          <a:p>
            <a:r>
              <a:rPr lang="en-US" altLang="zh-CN" dirty="0" smtClean="0"/>
              <a:t>2</a:t>
            </a:r>
            <a:r>
              <a:rPr lang="en-US" altLang="zh-CN" dirty="0"/>
              <a:t>. With high quality sound, output 3W * 2</a:t>
            </a:r>
            <a:endParaRPr lang="en-US" altLang="zh-CN" dirty="0"/>
          </a:p>
          <a:p>
            <a:endParaRPr lang="en-US" altLang="zh-CN" dirty="0"/>
          </a:p>
          <a:p>
            <a:r>
              <a:rPr lang="en-US" altLang="zh-CN" dirty="0"/>
              <a:t>3. </a:t>
            </a:r>
            <a:r>
              <a:rPr lang="en-US" altLang="zh-CN" dirty="0" smtClean="0">
                <a:sym typeface="+mn-ea"/>
              </a:rPr>
              <a:t>Music via Bluetooth V5.0 or Micro SD card, USB or AUX-IN(mobile phone, tablets, PC...</a:t>
            </a:r>
            <a:endParaRPr lang="en-US" altLang="zh-CN" dirty="0" smtClean="0">
              <a:sym typeface="+mn-ea"/>
            </a:endParaRPr>
          </a:p>
          <a:p>
            <a:endParaRPr lang="en-US" altLang="zh-CN" dirty="0" smtClean="0"/>
          </a:p>
          <a:p>
            <a:r>
              <a:rPr lang="en-US" altLang="zh-CN" dirty="0" smtClean="0"/>
              <a:t>4. Echo, Treble, Bass adjustment separately. </a:t>
            </a:r>
            <a:endParaRPr lang="en-US" altLang="zh-CN" dirty="0" smtClean="0"/>
          </a:p>
          <a:p>
            <a:endParaRPr lang="en-US" altLang="zh-CN" dirty="0" smtClean="0"/>
          </a:p>
          <a:p>
            <a:r>
              <a:rPr lang="en-US" altLang="zh-CN" dirty="0" smtClean="0"/>
              <a:t>5. Bulit in 2000mAh rechargeable battery.</a:t>
            </a:r>
            <a:endParaRPr lang="en-US" altLang="zh-CN" dirty="0" smtClean="0"/>
          </a:p>
          <a:p>
            <a:endParaRPr lang="en-US" altLang="zh-CN" dirty="0"/>
          </a:p>
          <a:p>
            <a:endParaRPr lang="en-US" altLang="zh-CN" dirty="0"/>
          </a:p>
          <a:p>
            <a:endParaRPr lang="en-US" altLang="zh-CN" dirty="0"/>
          </a:p>
          <a:p>
            <a:endParaRPr lang="en-US" altLang="zh-CN" dirty="0"/>
          </a:p>
        </p:txBody>
      </p:sp>
      <p:pic>
        <p:nvPicPr>
          <p:cNvPr id="4" name="内容占位符 3" descr="M-10 1"/>
          <p:cNvPicPr>
            <a:picLocks noChangeAspect="1"/>
          </p:cNvPicPr>
          <p:nvPr>
            <p:ph idx="1"/>
          </p:nvPr>
        </p:nvPicPr>
        <p:blipFill>
          <a:blip r:embed="rId1"/>
          <a:stretch>
            <a:fillRect/>
          </a:stretch>
        </p:blipFill>
        <p:spPr>
          <a:xfrm>
            <a:off x="2009140" y="454660"/>
            <a:ext cx="1459230" cy="3077210"/>
          </a:xfrm>
          <a:prstGeom prst="rect">
            <a:avLst/>
          </a:prstGeom>
        </p:spPr>
      </p:pic>
      <p:pic>
        <p:nvPicPr>
          <p:cNvPr id="9" name="图片 8" descr="M-10 2"/>
          <p:cNvPicPr>
            <a:picLocks noChangeAspect="1"/>
          </p:cNvPicPr>
          <p:nvPr/>
        </p:nvPicPr>
        <p:blipFill>
          <a:blip r:embed="rId2"/>
          <a:stretch>
            <a:fillRect/>
          </a:stretch>
        </p:blipFill>
        <p:spPr>
          <a:xfrm>
            <a:off x="709295" y="3610610"/>
            <a:ext cx="4820285" cy="28740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9715"/>
            <a:ext cx="10693400" cy="563245"/>
          </a:xfrm>
        </p:spPr>
        <p:txBody>
          <a:bodyPr>
            <a:normAutofit fontScale="90000"/>
          </a:bodyPr>
          <a:lstStyle/>
          <a:p>
            <a:r>
              <a:rPr lang="en-US" altLang="zh-CN" sz="2400" b="1">
                <a:latin typeface="+mj-lt"/>
                <a:sym typeface="+mn-ea"/>
              </a:rPr>
              <a:t>Bluetooth Karaoke Microphone For Kids M-05A</a:t>
            </a:r>
            <a:br>
              <a:rPr lang="en-US" altLang="zh-CN" sz="2800">
                <a:sym typeface="+mn-ea"/>
              </a:rPr>
            </a:br>
            <a:endParaRPr lang="en-US" sz="2800"/>
          </a:p>
        </p:txBody>
      </p:sp>
      <p:sp>
        <p:nvSpPr>
          <p:cNvPr id="6" name="文本框 5"/>
          <p:cNvSpPr txBox="1"/>
          <p:nvPr/>
        </p:nvSpPr>
        <p:spPr>
          <a:xfrm>
            <a:off x="6794500" y="576580"/>
            <a:ext cx="4210050" cy="5077460"/>
          </a:xfrm>
          <a:prstGeom prst="rect">
            <a:avLst/>
          </a:prstGeom>
          <a:noFill/>
        </p:spPr>
        <p:txBody>
          <a:bodyPr wrap="square" rtlCol="0">
            <a:spAutoFit/>
          </a:bodyPr>
          <a:lstStyle/>
          <a:p>
            <a:endParaRPr lang="en-US" altLang="zh-CN" dirty="0"/>
          </a:p>
          <a:p>
            <a:r>
              <a:rPr lang="en-US" altLang="zh-CN" dirty="0"/>
              <a:t>Specification:</a:t>
            </a:r>
            <a:endParaRPr lang="en-US" altLang="zh-CN" dirty="0"/>
          </a:p>
          <a:p>
            <a:r>
              <a:rPr lang="en-US" altLang="zh-CN" dirty="0"/>
              <a:t>1. 2-in-1 Karaoke microphone with bulit in 3W speaker.</a:t>
            </a:r>
            <a:endParaRPr lang="en-US" altLang="zh-CN" dirty="0"/>
          </a:p>
          <a:p>
            <a:endParaRPr lang="en-US" altLang="zh-CN" dirty="0" smtClean="0"/>
          </a:p>
          <a:p>
            <a:r>
              <a:rPr lang="en-US" altLang="zh-CN" dirty="0" smtClean="0"/>
              <a:t>2</a:t>
            </a:r>
            <a:r>
              <a:rPr lang="en-US" altLang="zh-CN" dirty="0"/>
              <a:t>. </a:t>
            </a:r>
            <a:r>
              <a:rPr lang="en-US" altLang="zh-CN" dirty="0" smtClean="0">
                <a:sym typeface="+mn-ea"/>
              </a:rPr>
              <a:t>Music via Bluetooth V5.0 or Micro SD card, USB or AUX-IN(mobile phone, tablets, PC...</a:t>
            </a:r>
            <a:endParaRPr lang="en-US" altLang="zh-CN" dirty="0" smtClean="0">
              <a:sym typeface="+mn-ea"/>
            </a:endParaRPr>
          </a:p>
          <a:p>
            <a:endParaRPr lang="en-US" altLang="zh-CN" dirty="0" smtClean="0"/>
          </a:p>
          <a:p>
            <a:r>
              <a:rPr lang="en-US" altLang="zh-CN" dirty="0" smtClean="0"/>
              <a:t>3. Echo, Treble, Bass adjustment separately. </a:t>
            </a:r>
            <a:endParaRPr lang="en-US" altLang="zh-CN" dirty="0" smtClean="0"/>
          </a:p>
          <a:p>
            <a:endParaRPr lang="en-US" altLang="zh-CN" dirty="0" smtClean="0"/>
          </a:p>
          <a:p>
            <a:r>
              <a:rPr lang="en-US" altLang="zh-CN" dirty="0" smtClean="0"/>
              <a:t>4. Bulit in 2000mAh rechargeable battery.</a:t>
            </a:r>
            <a:endParaRPr lang="en-US" altLang="zh-CN" dirty="0" smtClean="0"/>
          </a:p>
          <a:p>
            <a:endParaRPr lang="en-US" altLang="zh-CN" dirty="0"/>
          </a:p>
          <a:p>
            <a:endParaRPr lang="en-US" altLang="zh-CN" dirty="0"/>
          </a:p>
          <a:p>
            <a:endParaRPr lang="en-US" altLang="zh-CN" dirty="0"/>
          </a:p>
          <a:p>
            <a:endParaRPr lang="en-US" altLang="zh-CN" dirty="0"/>
          </a:p>
        </p:txBody>
      </p:sp>
      <p:pic>
        <p:nvPicPr>
          <p:cNvPr id="8" name="图片 7" descr="M-05A photo6"/>
          <p:cNvPicPr>
            <a:picLocks noChangeAspect="1"/>
          </p:cNvPicPr>
          <p:nvPr/>
        </p:nvPicPr>
        <p:blipFill>
          <a:blip r:embed="rId1"/>
          <a:stretch>
            <a:fillRect/>
          </a:stretch>
        </p:blipFill>
        <p:spPr>
          <a:xfrm>
            <a:off x="510540" y="492125"/>
            <a:ext cx="3446780" cy="4086225"/>
          </a:xfrm>
          <a:prstGeom prst="rect">
            <a:avLst/>
          </a:prstGeom>
        </p:spPr>
      </p:pic>
      <p:pic>
        <p:nvPicPr>
          <p:cNvPr id="9" name="图片 8" descr="M-05A photo1"/>
          <p:cNvPicPr>
            <a:picLocks noChangeAspect="1"/>
          </p:cNvPicPr>
          <p:nvPr/>
        </p:nvPicPr>
        <p:blipFill>
          <a:blip r:embed="rId2"/>
          <a:stretch>
            <a:fillRect/>
          </a:stretch>
        </p:blipFill>
        <p:spPr>
          <a:xfrm>
            <a:off x="4215130" y="634365"/>
            <a:ext cx="2321560" cy="2778760"/>
          </a:xfrm>
          <a:prstGeom prst="rect">
            <a:avLst/>
          </a:prstGeom>
        </p:spPr>
      </p:pic>
      <p:pic>
        <p:nvPicPr>
          <p:cNvPr id="11" name="图片 10" descr="M-05A photo2"/>
          <p:cNvPicPr>
            <a:picLocks noChangeAspect="1"/>
          </p:cNvPicPr>
          <p:nvPr/>
        </p:nvPicPr>
        <p:blipFill>
          <a:blip r:embed="rId3"/>
          <a:stretch>
            <a:fillRect/>
          </a:stretch>
        </p:blipFill>
        <p:spPr>
          <a:xfrm>
            <a:off x="4171315" y="3463925"/>
            <a:ext cx="2623185" cy="27463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9715"/>
            <a:ext cx="10693400" cy="563245"/>
          </a:xfrm>
        </p:spPr>
        <p:txBody>
          <a:bodyPr>
            <a:normAutofit fontScale="90000"/>
          </a:bodyPr>
          <a:lstStyle/>
          <a:p>
            <a:r>
              <a:rPr lang="en-US" altLang="zh-CN" sz="2400" b="1">
                <a:latin typeface="+mj-lt"/>
                <a:sym typeface="+mn-ea"/>
              </a:rPr>
              <a:t>Bluetooth Karaoke Microphone For Kids (M-05B, M-08)</a:t>
            </a:r>
            <a:br>
              <a:rPr lang="en-US" altLang="zh-CN" sz="2800">
                <a:sym typeface="+mn-ea"/>
              </a:rPr>
            </a:br>
            <a:endParaRPr lang="en-US" sz="2800"/>
          </a:p>
        </p:txBody>
      </p:sp>
      <p:sp>
        <p:nvSpPr>
          <p:cNvPr id="6" name="文本框 5"/>
          <p:cNvSpPr txBox="1"/>
          <p:nvPr/>
        </p:nvSpPr>
        <p:spPr>
          <a:xfrm>
            <a:off x="6794500" y="419100"/>
            <a:ext cx="4286885" cy="5354320"/>
          </a:xfrm>
          <a:prstGeom prst="rect">
            <a:avLst/>
          </a:prstGeom>
          <a:noFill/>
        </p:spPr>
        <p:txBody>
          <a:bodyPr wrap="square" rtlCol="0">
            <a:spAutoFit/>
          </a:bodyPr>
          <a:lstStyle/>
          <a:p>
            <a:endParaRPr lang="en-US" altLang="zh-CN" dirty="0"/>
          </a:p>
          <a:p>
            <a:endParaRPr lang="en-US" altLang="zh-CN" dirty="0"/>
          </a:p>
          <a:p>
            <a:r>
              <a:rPr lang="en-US" altLang="zh-CN" dirty="0"/>
              <a:t>Specification:</a:t>
            </a:r>
            <a:endParaRPr lang="en-US" altLang="zh-CN" dirty="0"/>
          </a:p>
          <a:p>
            <a:r>
              <a:rPr lang="en-US" altLang="zh-CN" dirty="0"/>
              <a:t>1. 2-in-1 Karaoke microphone with bulit in 3W speaker.</a:t>
            </a:r>
            <a:endParaRPr lang="en-US" altLang="zh-CN" dirty="0"/>
          </a:p>
          <a:p>
            <a:endParaRPr lang="en-US" altLang="zh-CN" dirty="0" smtClean="0"/>
          </a:p>
          <a:p>
            <a:r>
              <a:rPr lang="en-US" altLang="zh-CN" dirty="0" smtClean="0"/>
              <a:t>2</a:t>
            </a:r>
            <a:r>
              <a:rPr lang="en-US" altLang="zh-CN" dirty="0"/>
              <a:t>. </a:t>
            </a:r>
            <a:r>
              <a:rPr lang="en-US" altLang="zh-CN" dirty="0" smtClean="0">
                <a:sym typeface="+mn-ea"/>
              </a:rPr>
              <a:t>Music via Bluetooth V5.0 or Micro SD card, USB or AUX-IN(mobile phone, tablets, PC...</a:t>
            </a:r>
            <a:endParaRPr lang="en-US" altLang="zh-CN" dirty="0" smtClean="0">
              <a:sym typeface="+mn-ea"/>
            </a:endParaRPr>
          </a:p>
          <a:p>
            <a:endParaRPr lang="en-US" altLang="zh-CN" dirty="0" smtClean="0"/>
          </a:p>
          <a:p>
            <a:r>
              <a:rPr lang="en-US" altLang="zh-CN" dirty="0" smtClean="0"/>
              <a:t>3. Echo, Treble, Bass adjustment separately. </a:t>
            </a:r>
            <a:endParaRPr lang="en-US" altLang="zh-CN" dirty="0" smtClean="0"/>
          </a:p>
          <a:p>
            <a:endParaRPr lang="en-US" altLang="zh-CN" dirty="0" smtClean="0"/>
          </a:p>
          <a:p>
            <a:r>
              <a:rPr lang="en-US" altLang="zh-CN" dirty="0" smtClean="0"/>
              <a:t>4. Bulit in 2000mAh rechargeable battery.</a:t>
            </a:r>
            <a:endParaRPr lang="en-US" altLang="zh-CN" dirty="0" smtClean="0"/>
          </a:p>
          <a:p>
            <a:endParaRPr lang="en-US" altLang="zh-CN" dirty="0"/>
          </a:p>
          <a:p>
            <a:endParaRPr lang="en-US" altLang="zh-CN" dirty="0"/>
          </a:p>
          <a:p>
            <a:endParaRPr lang="en-US" altLang="zh-CN" dirty="0"/>
          </a:p>
          <a:p>
            <a:endParaRPr lang="en-US" altLang="zh-CN" dirty="0"/>
          </a:p>
        </p:txBody>
      </p:sp>
      <p:pic>
        <p:nvPicPr>
          <p:cNvPr id="7" name="内容占位符 6" descr="M-05B photo1"/>
          <p:cNvPicPr>
            <a:picLocks noChangeAspect="1"/>
          </p:cNvPicPr>
          <p:nvPr>
            <p:ph idx="1"/>
          </p:nvPr>
        </p:nvPicPr>
        <p:blipFill>
          <a:blip r:embed="rId1"/>
          <a:stretch>
            <a:fillRect/>
          </a:stretch>
        </p:blipFill>
        <p:spPr>
          <a:xfrm>
            <a:off x="753110" y="531495"/>
            <a:ext cx="2056130" cy="2755900"/>
          </a:xfrm>
          <a:prstGeom prst="rect">
            <a:avLst/>
          </a:prstGeom>
        </p:spPr>
      </p:pic>
      <p:pic>
        <p:nvPicPr>
          <p:cNvPr id="8" name="图片 7" descr="M-05B photo2"/>
          <p:cNvPicPr>
            <a:picLocks noChangeAspect="1"/>
          </p:cNvPicPr>
          <p:nvPr/>
        </p:nvPicPr>
        <p:blipFill>
          <a:blip r:embed="rId2"/>
          <a:stretch>
            <a:fillRect/>
          </a:stretch>
        </p:blipFill>
        <p:spPr>
          <a:xfrm>
            <a:off x="3422015" y="531495"/>
            <a:ext cx="2404110" cy="2693035"/>
          </a:xfrm>
          <a:prstGeom prst="rect">
            <a:avLst/>
          </a:prstGeom>
        </p:spPr>
      </p:pic>
      <p:pic>
        <p:nvPicPr>
          <p:cNvPr id="11" name="图片 10" descr="M-08 Blue"/>
          <p:cNvPicPr>
            <a:picLocks noChangeAspect="1"/>
          </p:cNvPicPr>
          <p:nvPr/>
        </p:nvPicPr>
        <p:blipFill>
          <a:blip r:embed="rId3"/>
          <a:stretch>
            <a:fillRect/>
          </a:stretch>
        </p:blipFill>
        <p:spPr>
          <a:xfrm>
            <a:off x="404495" y="3314065"/>
            <a:ext cx="1693545" cy="2972435"/>
          </a:xfrm>
          <a:prstGeom prst="rect">
            <a:avLst/>
          </a:prstGeom>
        </p:spPr>
      </p:pic>
      <p:pic>
        <p:nvPicPr>
          <p:cNvPr id="12" name="图片 11" descr="M-08 Pink"/>
          <p:cNvPicPr>
            <a:picLocks noChangeAspect="1"/>
          </p:cNvPicPr>
          <p:nvPr/>
        </p:nvPicPr>
        <p:blipFill>
          <a:blip r:embed="rId4"/>
          <a:stretch>
            <a:fillRect/>
          </a:stretch>
        </p:blipFill>
        <p:spPr>
          <a:xfrm>
            <a:off x="2352675" y="3314065"/>
            <a:ext cx="1631950" cy="2830195"/>
          </a:xfrm>
          <a:prstGeom prst="rect">
            <a:avLst/>
          </a:prstGeom>
        </p:spPr>
      </p:pic>
      <p:pic>
        <p:nvPicPr>
          <p:cNvPr id="13" name="图片 12" descr="M-08 Pink1"/>
          <p:cNvPicPr>
            <a:picLocks noChangeAspect="1"/>
          </p:cNvPicPr>
          <p:nvPr/>
        </p:nvPicPr>
        <p:blipFill>
          <a:blip r:embed="rId5"/>
          <a:stretch>
            <a:fillRect/>
          </a:stretch>
        </p:blipFill>
        <p:spPr>
          <a:xfrm>
            <a:off x="4413885" y="3287395"/>
            <a:ext cx="1489075" cy="28371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2265" y="0"/>
            <a:ext cx="11189335" cy="812165"/>
          </a:xfrm>
        </p:spPr>
        <p:txBody>
          <a:bodyPr>
            <a:normAutofit fontScale="90000"/>
          </a:bodyPr>
          <a:lstStyle/>
          <a:p>
            <a:r>
              <a:rPr lang="en-US" sz="2400" b="1">
                <a:latin typeface="+mj-lt"/>
                <a:sym typeface="+mn-ea"/>
              </a:rPr>
              <a:t>IPX68 Waterproof Swimming Pool Floating BT Speaker with Colorful LED light</a:t>
            </a:r>
            <a:br>
              <a:rPr lang="en-US" altLang="zh-CN" sz="2800">
                <a:sym typeface="+mn-ea"/>
              </a:rPr>
            </a:br>
            <a:endParaRPr lang="en-US" sz="2800"/>
          </a:p>
        </p:txBody>
      </p:sp>
      <p:sp>
        <p:nvSpPr>
          <p:cNvPr id="6" name="文本框 5"/>
          <p:cNvSpPr txBox="1"/>
          <p:nvPr/>
        </p:nvSpPr>
        <p:spPr>
          <a:xfrm>
            <a:off x="6018530" y="505460"/>
            <a:ext cx="5730875" cy="5631180"/>
          </a:xfrm>
          <a:prstGeom prst="rect">
            <a:avLst/>
          </a:prstGeom>
          <a:noFill/>
        </p:spPr>
        <p:txBody>
          <a:bodyPr wrap="square" rtlCol="0">
            <a:spAutoFit/>
          </a:bodyPr>
          <a:lstStyle/>
          <a:p>
            <a:r>
              <a:rPr lang="en-US" altLang="zh-CN" dirty="0">
                <a:sym typeface="+mn-ea"/>
              </a:rPr>
              <a:t>1. With IP68 waterproof rating, the Bluetooth speaker is able to go everywhere, never afraid of water and rain. It’s ideal uses not only in pools and spas, but also on the patio, at beach parties, as an indoor accent.</a:t>
            </a:r>
            <a:endParaRPr lang="en-US" altLang="zh-CN" dirty="0">
              <a:sym typeface="+mn-ea"/>
            </a:endParaRPr>
          </a:p>
          <a:p>
            <a:endParaRPr lang="en-US" altLang="zh-CN" dirty="0"/>
          </a:p>
          <a:p>
            <a:r>
              <a:rPr lang="en-US" altLang="zh-CN" dirty="0">
                <a:sym typeface="+mn-ea"/>
              </a:rPr>
              <a:t>2. </a:t>
            </a:r>
            <a:r>
              <a:rPr lang="en-US" altLang="zh-CN" dirty="0" smtClean="0">
                <a:sym typeface="+mn-ea"/>
              </a:rPr>
              <a:t>Music via Bluetooth V5.0 or Micro SD card, or AUX-IN(mobile phone, tablets, PC...)</a:t>
            </a:r>
            <a:endParaRPr lang="en-US" altLang="zh-CN" dirty="0"/>
          </a:p>
          <a:p>
            <a:endParaRPr lang="en-US" altLang="zh-CN" dirty="0" smtClean="0"/>
          </a:p>
          <a:p>
            <a:r>
              <a:rPr lang="en-US" altLang="zh-CN" dirty="0" smtClean="0">
                <a:sym typeface="+mn-ea"/>
              </a:rPr>
              <a:t>3</a:t>
            </a:r>
            <a:r>
              <a:rPr lang="en-US" altLang="zh-CN" dirty="0">
                <a:sym typeface="+mn-ea"/>
              </a:rPr>
              <a:t>. Output: Rms 6W (6W * 1).</a:t>
            </a:r>
            <a:r>
              <a:rPr lang="en-US" altLang="zh-CN" dirty="0" smtClean="0">
                <a:sym typeface="+mn-ea"/>
              </a:rPr>
              <a:t> Bulit in passitive radiator, good sound quality.</a:t>
            </a:r>
            <a:endParaRPr lang="en-US" altLang="zh-CN" dirty="0"/>
          </a:p>
          <a:p>
            <a:endParaRPr lang="en-US" altLang="zh-CN" dirty="0" smtClean="0">
              <a:sym typeface="+mn-ea"/>
            </a:endParaRPr>
          </a:p>
          <a:p>
            <a:r>
              <a:rPr lang="en-US" altLang="zh-CN" dirty="0" smtClean="0">
                <a:sym typeface="+mn-ea"/>
              </a:rPr>
              <a:t>4. With </a:t>
            </a:r>
            <a:r>
              <a:rPr lang="en-US" altLang="zh-CN" dirty="0" smtClean="0"/>
              <a:t>Colorful LED display at the top and bottom of speaker, provide beautiful visual enjoyment to you and your family. </a:t>
            </a:r>
            <a:endParaRPr lang="en-US" altLang="zh-CN" dirty="0" smtClean="0"/>
          </a:p>
          <a:p>
            <a:endParaRPr lang="en-US" altLang="zh-CN" dirty="0" smtClean="0">
              <a:sym typeface="+mn-ea"/>
            </a:endParaRPr>
          </a:p>
          <a:p>
            <a:r>
              <a:rPr lang="en-US" altLang="zh-CN" dirty="0" smtClean="0">
                <a:sym typeface="+mn-ea"/>
              </a:rPr>
              <a:t>6. Bulit in 2000mAh rechargeable battery.</a:t>
            </a:r>
            <a:endParaRPr lang="en-US" altLang="zh-CN" dirty="0" smtClean="0"/>
          </a:p>
          <a:p>
            <a:r>
              <a:rPr lang="en-US" altLang="zh-CN" dirty="0"/>
              <a:t>Working time more than 4-8 hours. </a:t>
            </a:r>
            <a:endParaRPr lang="en-US" altLang="zh-CN" dirty="0"/>
          </a:p>
          <a:p>
            <a:endParaRPr lang="en-US" altLang="zh-CN" dirty="0"/>
          </a:p>
          <a:p>
            <a:endParaRPr lang="en-US" altLang="zh-CN" dirty="0"/>
          </a:p>
          <a:p>
            <a:endParaRPr lang="en-US" altLang="zh-CN" dirty="0"/>
          </a:p>
        </p:txBody>
      </p:sp>
      <p:pic>
        <p:nvPicPr>
          <p:cNvPr id="3" name="图片 2" descr="}`EBJN6ALXY02SUGF7QZL)Y"/>
          <p:cNvPicPr>
            <a:picLocks noChangeAspect="1"/>
          </p:cNvPicPr>
          <p:nvPr/>
        </p:nvPicPr>
        <p:blipFill>
          <a:blip r:embed="rId1"/>
          <a:stretch>
            <a:fillRect/>
          </a:stretch>
        </p:blipFill>
        <p:spPr>
          <a:xfrm>
            <a:off x="444500" y="505460"/>
            <a:ext cx="2734945" cy="3290570"/>
          </a:xfrm>
          <a:prstGeom prst="rect">
            <a:avLst/>
          </a:prstGeom>
        </p:spPr>
      </p:pic>
      <p:pic>
        <p:nvPicPr>
          <p:cNvPr id="5" name="图片 4" descr="{RFGZK39A~{HQ~N[{M6`GCP"/>
          <p:cNvPicPr>
            <a:picLocks noChangeAspect="1"/>
          </p:cNvPicPr>
          <p:nvPr/>
        </p:nvPicPr>
        <p:blipFill>
          <a:blip r:embed="rId2"/>
          <a:stretch>
            <a:fillRect/>
          </a:stretch>
        </p:blipFill>
        <p:spPr>
          <a:xfrm>
            <a:off x="725170" y="3830955"/>
            <a:ext cx="4667250" cy="2510790"/>
          </a:xfrm>
          <a:prstGeom prst="rect">
            <a:avLst/>
          </a:prstGeom>
        </p:spPr>
      </p:pic>
      <p:pic>
        <p:nvPicPr>
          <p:cNvPr id="8" name="图片 7" descr="C(%3`PUZR]LI[L43X}[OYE0"/>
          <p:cNvPicPr>
            <a:picLocks noChangeAspect="1"/>
          </p:cNvPicPr>
          <p:nvPr/>
        </p:nvPicPr>
        <p:blipFill>
          <a:blip r:embed="rId3"/>
          <a:stretch>
            <a:fillRect/>
          </a:stretch>
        </p:blipFill>
        <p:spPr>
          <a:xfrm>
            <a:off x="3281680" y="505460"/>
            <a:ext cx="2493645" cy="32886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9080"/>
            <a:ext cx="10693400" cy="553085"/>
          </a:xfrm>
        </p:spPr>
        <p:txBody>
          <a:bodyPr>
            <a:normAutofit fontScale="90000"/>
          </a:bodyPr>
          <a:lstStyle/>
          <a:p>
            <a:r>
              <a:rPr lang="en-US" sz="2400" b="1">
                <a:latin typeface="+mj-lt"/>
                <a:sym typeface="+mn-ea"/>
              </a:rPr>
              <a:t>IPX5 W</a:t>
            </a:r>
            <a:r>
              <a:rPr lang="en-US" altLang="zh-CN" sz="2400" b="1">
                <a:latin typeface="+mj-lt"/>
                <a:sym typeface="+mn-ea"/>
              </a:rPr>
              <a:t>ater Resistance</a:t>
            </a:r>
            <a:r>
              <a:rPr lang="en-US" sz="2400" b="1">
                <a:latin typeface="+mj-lt"/>
                <a:sym typeface="+mn-ea"/>
              </a:rPr>
              <a:t> Stereo Bluetooth Speaker FY-25</a:t>
            </a:r>
            <a:r>
              <a:rPr lang="en-US" altLang="zh-CN" sz="2400" b="1">
                <a:latin typeface="+mj-lt"/>
                <a:sym typeface="+mn-ea"/>
              </a:rPr>
              <a:t> </a:t>
            </a:r>
            <a:br>
              <a:rPr lang="en-US" altLang="zh-CN" sz="2800">
                <a:sym typeface="+mn-ea"/>
              </a:rPr>
            </a:br>
            <a:endParaRPr lang="en-US" sz="2800"/>
          </a:p>
        </p:txBody>
      </p:sp>
      <p:sp>
        <p:nvSpPr>
          <p:cNvPr id="6" name="文本框 5"/>
          <p:cNvSpPr txBox="1"/>
          <p:nvPr/>
        </p:nvSpPr>
        <p:spPr>
          <a:xfrm>
            <a:off x="6777990" y="505460"/>
            <a:ext cx="4353560" cy="4799965"/>
          </a:xfrm>
          <a:prstGeom prst="rect">
            <a:avLst/>
          </a:prstGeom>
          <a:noFill/>
        </p:spPr>
        <p:txBody>
          <a:bodyPr wrap="square" rtlCol="0">
            <a:spAutoFit/>
          </a:bodyPr>
          <a:lstStyle/>
          <a:p>
            <a:endParaRPr lang="en-US" altLang="zh-CN" dirty="0">
              <a:sym typeface="+mn-ea"/>
            </a:endParaRPr>
          </a:p>
          <a:p>
            <a:r>
              <a:rPr lang="en-US" altLang="zh-CN" dirty="0">
                <a:sym typeface="+mn-ea"/>
              </a:rPr>
              <a:t>Specification:</a:t>
            </a:r>
            <a:endParaRPr lang="en-US" altLang="zh-CN" dirty="0">
              <a:sym typeface="+mn-ea"/>
            </a:endParaRPr>
          </a:p>
          <a:p>
            <a:endParaRPr lang="en-US" altLang="zh-CN" dirty="0"/>
          </a:p>
          <a:p>
            <a:r>
              <a:rPr lang="en-US" altLang="zh-CN" dirty="0">
                <a:sym typeface="+mn-ea"/>
              </a:rPr>
              <a:t>1. </a:t>
            </a:r>
            <a:r>
              <a:rPr lang="en-US" altLang="zh-CN" dirty="0" smtClean="0">
                <a:sym typeface="+mn-ea"/>
              </a:rPr>
              <a:t>Music via Bluetooth V5.0 or Micro SD card, or AUX-IN(mobile phone, tablets, PC...</a:t>
            </a:r>
            <a:endParaRPr lang="en-US" altLang="zh-CN" dirty="0"/>
          </a:p>
          <a:p>
            <a:endParaRPr lang="en-US" altLang="zh-CN" dirty="0" smtClean="0"/>
          </a:p>
          <a:p>
            <a:r>
              <a:rPr lang="en-US" altLang="zh-CN" dirty="0" smtClean="0">
                <a:sym typeface="+mn-ea"/>
              </a:rPr>
              <a:t>2</a:t>
            </a:r>
            <a:r>
              <a:rPr lang="en-US" altLang="zh-CN" dirty="0">
                <a:sym typeface="+mn-ea"/>
              </a:rPr>
              <a:t>. Output: Rms 8W (4W * 2).</a:t>
            </a:r>
            <a:r>
              <a:rPr lang="en-US" altLang="zh-CN" dirty="0" smtClean="0">
                <a:sym typeface="+mn-ea"/>
              </a:rPr>
              <a:t> Bulit in passitive radiator, good sound quality.</a:t>
            </a:r>
            <a:endParaRPr lang="en-US" altLang="zh-CN" dirty="0"/>
          </a:p>
          <a:p>
            <a:endParaRPr lang="en-US" altLang="zh-CN" dirty="0"/>
          </a:p>
          <a:p>
            <a:r>
              <a:rPr lang="en-US" altLang="zh-CN" dirty="0">
                <a:sym typeface="+mn-ea"/>
              </a:rPr>
              <a:t>3. </a:t>
            </a:r>
            <a:r>
              <a:rPr lang="en-US" altLang="zh-CN" dirty="0" smtClean="0">
                <a:sym typeface="+mn-ea"/>
              </a:rPr>
              <a:t>IPX5 water resistance speaker. </a:t>
            </a:r>
            <a:endParaRPr lang="en-US" altLang="zh-CN" dirty="0" smtClean="0"/>
          </a:p>
          <a:p>
            <a:endParaRPr lang="en-US" altLang="zh-CN" dirty="0" smtClean="0"/>
          </a:p>
          <a:p>
            <a:r>
              <a:rPr lang="en-US" altLang="zh-CN" dirty="0" smtClean="0">
                <a:sym typeface="+mn-ea"/>
              </a:rPr>
              <a:t>4. Bulit in 2000mAh rechargeable battery.</a:t>
            </a:r>
            <a:endParaRPr lang="en-US" altLang="zh-CN" dirty="0" smtClean="0"/>
          </a:p>
          <a:p>
            <a:endParaRPr lang="en-US" altLang="zh-CN" dirty="0"/>
          </a:p>
          <a:p>
            <a:endParaRPr lang="en-US" altLang="zh-CN" dirty="0"/>
          </a:p>
          <a:p>
            <a:endParaRPr lang="en-US" altLang="zh-CN" dirty="0"/>
          </a:p>
          <a:p>
            <a:endParaRPr lang="en-US" altLang="zh-CN" dirty="0"/>
          </a:p>
        </p:txBody>
      </p:sp>
      <p:pic>
        <p:nvPicPr>
          <p:cNvPr id="5" name="内容占位符 4" descr="FY-25 lifestyle2"/>
          <p:cNvPicPr>
            <a:picLocks noChangeAspect="1"/>
          </p:cNvPicPr>
          <p:nvPr>
            <p:ph idx="1"/>
          </p:nvPr>
        </p:nvPicPr>
        <p:blipFill>
          <a:blip r:embed="rId1"/>
          <a:stretch>
            <a:fillRect/>
          </a:stretch>
        </p:blipFill>
        <p:spPr>
          <a:xfrm>
            <a:off x="894715" y="714375"/>
            <a:ext cx="4852670" cy="3389630"/>
          </a:xfrm>
          <a:prstGeom prst="rect">
            <a:avLst/>
          </a:prstGeom>
        </p:spPr>
      </p:pic>
      <p:pic>
        <p:nvPicPr>
          <p:cNvPr id="8" name="图片 7" descr="FY-25 LF Photo2"/>
          <p:cNvPicPr>
            <a:picLocks noChangeAspect="1"/>
          </p:cNvPicPr>
          <p:nvPr/>
        </p:nvPicPr>
        <p:blipFill>
          <a:blip r:embed="rId2"/>
          <a:stretch>
            <a:fillRect/>
          </a:stretch>
        </p:blipFill>
        <p:spPr>
          <a:xfrm>
            <a:off x="838200" y="4283075"/>
            <a:ext cx="2124710" cy="1844675"/>
          </a:xfrm>
          <a:prstGeom prst="rect">
            <a:avLst/>
          </a:prstGeom>
        </p:spPr>
      </p:pic>
      <p:pic>
        <p:nvPicPr>
          <p:cNvPr id="13" name="图片 12" descr="FY-25 LF Photo7"/>
          <p:cNvPicPr>
            <a:picLocks noChangeAspect="1"/>
          </p:cNvPicPr>
          <p:nvPr/>
        </p:nvPicPr>
        <p:blipFill>
          <a:blip r:embed="rId3"/>
          <a:stretch>
            <a:fillRect/>
          </a:stretch>
        </p:blipFill>
        <p:spPr>
          <a:xfrm>
            <a:off x="3123565" y="4169410"/>
            <a:ext cx="2355215" cy="207200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0835" y="124460"/>
            <a:ext cx="11200765" cy="524510"/>
          </a:xfrm>
        </p:spPr>
        <p:txBody>
          <a:bodyPr>
            <a:normAutofit fontScale="90000"/>
          </a:bodyPr>
          <a:lstStyle/>
          <a:p>
            <a:r>
              <a:rPr lang="en-US" sz="2400" b="1">
                <a:latin typeface="+mj-lt"/>
                <a:sym typeface="+mn-ea"/>
              </a:rPr>
              <a:t>IPX5 W</a:t>
            </a:r>
            <a:r>
              <a:rPr lang="en-US" altLang="zh-CN" sz="2400" b="1">
                <a:latin typeface="+mj-lt"/>
                <a:sym typeface="+mn-ea"/>
              </a:rPr>
              <a:t>ater Resistance</a:t>
            </a:r>
            <a:r>
              <a:rPr lang="en-US" sz="2400" b="1">
                <a:latin typeface="+mj-lt"/>
                <a:sym typeface="+mn-ea"/>
              </a:rPr>
              <a:t> 14W Powerbank Bluetooth Speaker FY-34</a:t>
            </a:r>
            <a:r>
              <a:rPr lang="en-US" altLang="zh-CN" sz="2400" b="1">
                <a:latin typeface="+mj-lt"/>
                <a:sym typeface="+mn-ea"/>
              </a:rPr>
              <a:t> </a:t>
            </a:r>
            <a:br>
              <a:rPr lang="en-US" altLang="zh-CN" sz="2800">
                <a:sym typeface="+mn-ea"/>
              </a:rPr>
            </a:br>
            <a:endParaRPr lang="en-US" sz="2800"/>
          </a:p>
        </p:txBody>
      </p:sp>
      <p:sp>
        <p:nvSpPr>
          <p:cNvPr id="6" name="文本框 5"/>
          <p:cNvSpPr txBox="1"/>
          <p:nvPr/>
        </p:nvSpPr>
        <p:spPr>
          <a:xfrm>
            <a:off x="6177915" y="505460"/>
            <a:ext cx="4953635" cy="5077460"/>
          </a:xfrm>
          <a:prstGeom prst="rect">
            <a:avLst/>
          </a:prstGeom>
          <a:noFill/>
        </p:spPr>
        <p:txBody>
          <a:bodyPr wrap="square" rtlCol="0">
            <a:spAutoFit/>
          </a:bodyPr>
          <a:lstStyle/>
          <a:p>
            <a:r>
              <a:rPr lang="en-US" altLang="zh-CN" dirty="0">
                <a:sym typeface="+mn-ea"/>
              </a:rPr>
              <a:t>Specification:</a:t>
            </a:r>
            <a:endParaRPr lang="en-US" altLang="zh-CN" dirty="0">
              <a:sym typeface="+mn-ea"/>
            </a:endParaRPr>
          </a:p>
          <a:p>
            <a:endParaRPr lang="en-US" altLang="zh-CN" dirty="0"/>
          </a:p>
          <a:p>
            <a:r>
              <a:rPr lang="en-US" altLang="zh-CN" dirty="0">
                <a:sym typeface="+mn-ea"/>
              </a:rPr>
              <a:t>1. </a:t>
            </a:r>
            <a:r>
              <a:rPr lang="en-US" altLang="zh-CN" dirty="0" smtClean="0">
                <a:sym typeface="+mn-ea"/>
              </a:rPr>
              <a:t>Music via Bluetooth V5.0 or Micro SD card, or AUX-IN(mobile phone, tablets, PC...)</a:t>
            </a:r>
            <a:endParaRPr lang="en-US" altLang="zh-CN" dirty="0"/>
          </a:p>
          <a:p>
            <a:endParaRPr lang="en-US" altLang="zh-CN" dirty="0" smtClean="0"/>
          </a:p>
          <a:p>
            <a:r>
              <a:rPr lang="en-US" altLang="zh-CN" dirty="0" smtClean="0">
                <a:sym typeface="+mn-ea"/>
              </a:rPr>
              <a:t>2</a:t>
            </a:r>
            <a:r>
              <a:rPr lang="en-US" altLang="zh-CN" dirty="0">
                <a:sym typeface="+mn-ea"/>
              </a:rPr>
              <a:t>. Output: Rms 14W (7W * 2).</a:t>
            </a:r>
            <a:r>
              <a:rPr lang="en-US" altLang="zh-CN" dirty="0" smtClean="0">
                <a:sym typeface="+mn-ea"/>
              </a:rPr>
              <a:t> </a:t>
            </a:r>
            <a:endParaRPr lang="en-US" altLang="zh-CN" dirty="0" smtClean="0">
              <a:sym typeface="+mn-ea"/>
            </a:endParaRPr>
          </a:p>
          <a:p>
            <a:endParaRPr lang="en-US" altLang="zh-CN" dirty="0" smtClean="0">
              <a:sym typeface="+mn-ea"/>
            </a:endParaRPr>
          </a:p>
          <a:p>
            <a:r>
              <a:rPr lang="en-US" altLang="zh-CN" dirty="0" smtClean="0">
                <a:sym typeface="+mn-ea"/>
              </a:rPr>
              <a:t>3. Bulit in DSP chipset, with TI amplifer IC, super good sound quality. </a:t>
            </a:r>
            <a:endParaRPr lang="en-US" altLang="zh-CN" dirty="0"/>
          </a:p>
          <a:p>
            <a:endParaRPr lang="en-US" altLang="zh-CN" dirty="0"/>
          </a:p>
          <a:p>
            <a:r>
              <a:rPr lang="en-US" altLang="zh-CN" dirty="0">
                <a:sym typeface="+mn-ea"/>
              </a:rPr>
              <a:t>3. </a:t>
            </a:r>
            <a:r>
              <a:rPr lang="en-US" altLang="zh-CN" dirty="0" smtClean="0">
                <a:sym typeface="+mn-ea"/>
              </a:rPr>
              <a:t>IPX5 water resistance speaker. </a:t>
            </a:r>
            <a:endParaRPr lang="en-US" altLang="zh-CN" dirty="0" smtClean="0"/>
          </a:p>
          <a:p>
            <a:endParaRPr lang="en-US" altLang="zh-CN" dirty="0" smtClean="0"/>
          </a:p>
          <a:p>
            <a:r>
              <a:rPr lang="en-US" altLang="zh-CN" dirty="0" smtClean="0">
                <a:sym typeface="+mn-ea"/>
              </a:rPr>
              <a:t>4. Bulit in 4000mAh rechargeable battery.</a:t>
            </a:r>
            <a:endParaRPr lang="en-US" altLang="zh-CN" dirty="0" smtClean="0">
              <a:sym typeface="+mn-ea"/>
            </a:endParaRPr>
          </a:p>
          <a:p>
            <a:r>
              <a:rPr lang="en-US" altLang="zh-CN" dirty="0" smtClean="0">
                <a:sym typeface="+mn-ea"/>
              </a:rPr>
              <a:t>With power bank function.</a:t>
            </a:r>
            <a:endParaRPr lang="en-US" altLang="zh-CN" dirty="0" smtClean="0"/>
          </a:p>
          <a:p>
            <a:endParaRPr lang="en-US" altLang="zh-CN" dirty="0"/>
          </a:p>
          <a:p>
            <a:endParaRPr lang="en-US" altLang="zh-CN" dirty="0"/>
          </a:p>
          <a:p>
            <a:endParaRPr lang="en-US" altLang="zh-CN" dirty="0"/>
          </a:p>
          <a:p>
            <a:endParaRPr lang="en-US" altLang="zh-CN" dirty="0"/>
          </a:p>
        </p:txBody>
      </p:sp>
      <p:pic>
        <p:nvPicPr>
          <p:cNvPr id="4" name="图片 3" descr="FY-34 lifestyle"/>
          <p:cNvPicPr>
            <a:picLocks noChangeAspect="1"/>
          </p:cNvPicPr>
          <p:nvPr/>
        </p:nvPicPr>
        <p:blipFill>
          <a:blip r:embed="rId1"/>
          <a:stretch>
            <a:fillRect/>
          </a:stretch>
        </p:blipFill>
        <p:spPr>
          <a:xfrm>
            <a:off x="464185" y="387350"/>
            <a:ext cx="4953000" cy="3451225"/>
          </a:xfrm>
          <a:prstGeom prst="rect">
            <a:avLst/>
          </a:prstGeom>
        </p:spPr>
      </p:pic>
      <p:pic>
        <p:nvPicPr>
          <p:cNvPr id="7" name="图片 6" descr="FY-34"/>
          <p:cNvPicPr>
            <a:picLocks noChangeAspect="1"/>
          </p:cNvPicPr>
          <p:nvPr/>
        </p:nvPicPr>
        <p:blipFill>
          <a:blip r:embed="rId2"/>
          <a:stretch>
            <a:fillRect/>
          </a:stretch>
        </p:blipFill>
        <p:spPr>
          <a:xfrm>
            <a:off x="1478915" y="3889375"/>
            <a:ext cx="2924175" cy="22390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0180" y="7620"/>
            <a:ext cx="11361420" cy="815340"/>
          </a:xfrm>
        </p:spPr>
        <p:txBody>
          <a:bodyPr>
            <a:normAutofit/>
          </a:bodyPr>
          <a:lstStyle/>
          <a:p>
            <a:r>
              <a:rPr lang="en-US" sz="2400" b="1">
                <a:latin typeface="+mj-lt"/>
              </a:rPr>
              <a:t>Disco LED Light Bluetooth Speaker FY-33</a:t>
            </a:r>
            <a:endParaRPr lang="en-US" sz="2400" b="1">
              <a:latin typeface="+mj-lt"/>
            </a:endParaRPr>
          </a:p>
        </p:txBody>
      </p:sp>
      <p:sp>
        <p:nvSpPr>
          <p:cNvPr id="6" name="文本框 5"/>
          <p:cNvSpPr txBox="1"/>
          <p:nvPr/>
        </p:nvSpPr>
        <p:spPr>
          <a:xfrm>
            <a:off x="6794500" y="576580"/>
            <a:ext cx="4210050" cy="4799965"/>
          </a:xfrm>
          <a:prstGeom prst="rect">
            <a:avLst/>
          </a:prstGeom>
          <a:noFill/>
        </p:spPr>
        <p:txBody>
          <a:bodyPr wrap="square" rtlCol="0">
            <a:spAutoFit/>
          </a:bodyPr>
          <a:lstStyle/>
          <a:p>
            <a:r>
              <a:rPr lang="en-US" altLang="zh-CN" dirty="0"/>
              <a:t>Specification:</a:t>
            </a:r>
            <a:endParaRPr lang="en-US" altLang="zh-CN" dirty="0"/>
          </a:p>
          <a:p>
            <a:r>
              <a:rPr lang="en-US" altLang="zh-CN" dirty="0"/>
              <a:t>1. Bulit-in LED light, with colorful LED show.</a:t>
            </a:r>
            <a:endParaRPr lang="en-US" altLang="zh-CN" dirty="0"/>
          </a:p>
          <a:p>
            <a:endParaRPr lang="en-US" altLang="zh-CN" dirty="0" smtClean="0"/>
          </a:p>
          <a:p>
            <a:r>
              <a:rPr lang="en-US" altLang="zh-CN" dirty="0" smtClean="0"/>
              <a:t>2</a:t>
            </a:r>
            <a:r>
              <a:rPr lang="en-US" altLang="zh-CN" dirty="0"/>
              <a:t>. </a:t>
            </a:r>
            <a:r>
              <a:rPr lang="en-US" altLang="zh-CN" dirty="0" smtClean="0">
                <a:sym typeface="+mn-ea"/>
              </a:rPr>
              <a:t>Music via Bluetooth V5.0 or Micro SD card, USB or AUX-IN(mobile phone, tablets, PC...</a:t>
            </a:r>
            <a:endParaRPr lang="en-US" altLang="zh-CN" dirty="0" smtClean="0">
              <a:sym typeface="+mn-ea"/>
            </a:endParaRPr>
          </a:p>
          <a:p>
            <a:endParaRPr lang="en-US" altLang="zh-CN" dirty="0" smtClean="0"/>
          </a:p>
          <a:p>
            <a:r>
              <a:rPr lang="en-US" altLang="zh-CN" dirty="0" smtClean="0"/>
              <a:t>3. Output: Rms 5W (5W *1), high quality sound. </a:t>
            </a:r>
            <a:endParaRPr lang="en-US" altLang="zh-CN" dirty="0" smtClean="0"/>
          </a:p>
          <a:p>
            <a:endParaRPr lang="en-US" altLang="zh-CN" dirty="0" smtClean="0"/>
          </a:p>
          <a:p>
            <a:r>
              <a:rPr lang="en-US" altLang="zh-CN" dirty="0" smtClean="0"/>
              <a:t>4. Bulit in 600mAh rechargeable battery.</a:t>
            </a:r>
            <a:endParaRPr lang="en-US" altLang="zh-CN" dirty="0" smtClean="0"/>
          </a:p>
          <a:p>
            <a:endParaRPr lang="en-US" altLang="zh-CN" dirty="0"/>
          </a:p>
          <a:p>
            <a:endParaRPr lang="en-US" altLang="zh-CN" dirty="0"/>
          </a:p>
          <a:p>
            <a:endParaRPr lang="en-US" altLang="zh-CN" dirty="0"/>
          </a:p>
          <a:p>
            <a:endParaRPr lang="en-US" altLang="zh-CN" dirty="0"/>
          </a:p>
          <a:p>
            <a:endParaRPr lang="en-US" altLang="zh-CN" dirty="0"/>
          </a:p>
        </p:txBody>
      </p:sp>
      <p:pic>
        <p:nvPicPr>
          <p:cNvPr id="3" name="图片 2" descr="FY-33 photo1"/>
          <p:cNvPicPr>
            <a:picLocks noChangeAspect="1"/>
          </p:cNvPicPr>
          <p:nvPr/>
        </p:nvPicPr>
        <p:blipFill>
          <a:blip r:embed="rId1"/>
          <a:stretch>
            <a:fillRect/>
          </a:stretch>
        </p:blipFill>
        <p:spPr>
          <a:xfrm>
            <a:off x="835660" y="598170"/>
            <a:ext cx="4431665" cy="47783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9080"/>
            <a:ext cx="10693400" cy="553085"/>
          </a:xfrm>
        </p:spPr>
        <p:txBody>
          <a:bodyPr>
            <a:normAutofit fontScale="90000"/>
          </a:bodyPr>
          <a:lstStyle/>
          <a:p>
            <a:r>
              <a:rPr lang="en-US" sz="2400" b="1">
                <a:latin typeface="+mj-lt"/>
                <a:sym typeface="+mn-ea"/>
              </a:rPr>
              <a:t>IPX5 W</a:t>
            </a:r>
            <a:r>
              <a:rPr lang="en-US" altLang="zh-CN" sz="2400" b="1">
                <a:latin typeface="+mj-lt"/>
                <a:sym typeface="+mn-ea"/>
              </a:rPr>
              <a:t>ater Resistance</a:t>
            </a:r>
            <a:r>
              <a:rPr lang="en-US" sz="2400" b="1">
                <a:latin typeface="+mj-lt"/>
                <a:sym typeface="+mn-ea"/>
              </a:rPr>
              <a:t> S</a:t>
            </a:r>
            <a:r>
              <a:rPr lang="en-US" altLang="zh-CN" sz="2400" b="1">
                <a:latin typeface="+mj-lt"/>
                <a:sym typeface="+mn-ea"/>
              </a:rPr>
              <a:t>ilicone </a:t>
            </a:r>
            <a:r>
              <a:rPr lang="en-US" sz="2400" b="1">
                <a:latin typeface="+mj-lt"/>
                <a:sym typeface="+mn-ea"/>
              </a:rPr>
              <a:t>Neckband BT Speaker FY-43</a:t>
            </a:r>
            <a:br>
              <a:rPr lang="en-US" altLang="zh-CN" sz="2800">
                <a:sym typeface="+mn-ea"/>
              </a:rPr>
            </a:br>
            <a:endParaRPr lang="en-US" sz="2800"/>
          </a:p>
        </p:txBody>
      </p:sp>
      <p:sp>
        <p:nvSpPr>
          <p:cNvPr id="6" name="文本框 5"/>
          <p:cNvSpPr txBox="1"/>
          <p:nvPr/>
        </p:nvSpPr>
        <p:spPr>
          <a:xfrm>
            <a:off x="6777990" y="505460"/>
            <a:ext cx="4353560" cy="5631180"/>
          </a:xfrm>
          <a:prstGeom prst="rect">
            <a:avLst/>
          </a:prstGeom>
          <a:noFill/>
        </p:spPr>
        <p:txBody>
          <a:bodyPr wrap="square" rtlCol="0">
            <a:spAutoFit/>
          </a:bodyPr>
          <a:lstStyle/>
          <a:p>
            <a:endParaRPr lang="en-US" altLang="zh-CN" dirty="0">
              <a:sym typeface="+mn-ea"/>
            </a:endParaRPr>
          </a:p>
          <a:p>
            <a:r>
              <a:rPr lang="en-US" altLang="zh-CN" dirty="0">
                <a:sym typeface="+mn-ea"/>
              </a:rPr>
              <a:t>Specification:</a:t>
            </a:r>
            <a:endParaRPr lang="en-US" altLang="zh-CN" dirty="0">
              <a:sym typeface="+mn-ea"/>
            </a:endParaRPr>
          </a:p>
          <a:p>
            <a:endParaRPr lang="en-US" altLang="zh-CN" dirty="0"/>
          </a:p>
          <a:p>
            <a:r>
              <a:rPr lang="en-US" altLang="zh-CN" dirty="0">
                <a:sym typeface="+mn-ea"/>
              </a:rPr>
              <a:t>1. </a:t>
            </a:r>
            <a:r>
              <a:rPr lang="en-US" altLang="zh-CN" dirty="0" smtClean="0">
                <a:sym typeface="+mn-ea"/>
              </a:rPr>
              <a:t>Music via Bluetooth V5.0 or Micro SD card, or AUX-IN(mobile phone, tablets, PC...</a:t>
            </a:r>
            <a:endParaRPr lang="en-US" altLang="zh-CN" dirty="0"/>
          </a:p>
          <a:p>
            <a:endParaRPr lang="en-US" altLang="zh-CN" dirty="0" smtClean="0"/>
          </a:p>
          <a:p>
            <a:r>
              <a:rPr lang="en-US" altLang="zh-CN" dirty="0" smtClean="0">
                <a:sym typeface="+mn-ea"/>
              </a:rPr>
              <a:t>2</a:t>
            </a:r>
            <a:r>
              <a:rPr lang="en-US" altLang="zh-CN" dirty="0">
                <a:sym typeface="+mn-ea"/>
              </a:rPr>
              <a:t>. Output: Rms 6W (3W * 2).</a:t>
            </a:r>
            <a:r>
              <a:rPr lang="en-US" altLang="zh-CN" dirty="0" smtClean="0">
                <a:sym typeface="+mn-ea"/>
              </a:rPr>
              <a:t> Bulit in passitive radiator, good sound quality.</a:t>
            </a:r>
            <a:endParaRPr lang="en-US" altLang="zh-CN" dirty="0"/>
          </a:p>
          <a:p>
            <a:endParaRPr lang="en-US" altLang="zh-CN" dirty="0"/>
          </a:p>
          <a:p>
            <a:r>
              <a:rPr lang="en-US" altLang="zh-CN" dirty="0">
                <a:sym typeface="+mn-ea"/>
              </a:rPr>
              <a:t>3. </a:t>
            </a:r>
            <a:r>
              <a:rPr lang="en-US" altLang="zh-CN" dirty="0" smtClean="0">
                <a:sym typeface="+mn-ea"/>
              </a:rPr>
              <a:t>IPX5 water resistance speaker. </a:t>
            </a:r>
            <a:endParaRPr lang="en-US" altLang="zh-CN" dirty="0" smtClean="0">
              <a:sym typeface="+mn-ea"/>
            </a:endParaRPr>
          </a:p>
          <a:p>
            <a:endParaRPr lang="en-US" altLang="zh-CN" dirty="0" smtClean="0">
              <a:sym typeface="+mn-ea"/>
            </a:endParaRPr>
          </a:p>
          <a:p>
            <a:r>
              <a:rPr lang="en-US" altLang="zh-CN" dirty="0" smtClean="0">
                <a:sym typeface="+mn-ea"/>
              </a:rPr>
              <a:t>4. High quality full silicone material, very comfortable for using. </a:t>
            </a:r>
            <a:endParaRPr lang="en-US" altLang="zh-CN" dirty="0" smtClean="0"/>
          </a:p>
          <a:p>
            <a:endParaRPr lang="en-US" altLang="zh-CN" dirty="0" smtClean="0"/>
          </a:p>
          <a:p>
            <a:r>
              <a:rPr lang="en-US" altLang="zh-CN" dirty="0" smtClean="0">
                <a:sym typeface="+mn-ea"/>
              </a:rPr>
              <a:t>5. Bulit in 500mAh rechargeable battery.</a:t>
            </a:r>
            <a:endParaRPr lang="en-US" altLang="zh-CN" dirty="0" smtClean="0"/>
          </a:p>
          <a:p>
            <a:endParaRPr lang="en-US" altLang="zh-CN" dirty="0"/>
          </a:p>
          <a:p>
            <a:endParaRPr lang="en-US" altLang="zh-CN" dirty="0"/>
          </a:p>
          <a:p>
            <a:endParaRPr lang="en-US" altLang="zh-CN" dirty="0"/>
          </a:p>
          <a:p>
            <a:endParaRPr lang="en-US" altLang="zh-CN" dirty="0"/>
          </a:p>
        </p:txBody>
      </p:sp>
      <p:pic>
        <p:nvPicPr>
          <p:cNvPr id="4" name="图片 3" descr="FY-43 Neckband Speaker 1"/>
          <p:cNvPicPr>
            <a:picLocks noChangeAspect="1"/>
          </p:cNvPicPr>
          <p:nvPr/>
        </p:nvPicPr>
        <p:blipFill>
          <a:blip r:embed="rId1"/>
          <a:stretch>
            <a:fillRect/>
          </a:stretch>
        </p:blipFill>
        <p:spPr>
          <a:xfrm>
            <a:off x="234315" y="4457700"/>
            <a:ext cx="1824355" cy="1678940"/>
          </a:xfrm>
          <a:prstGeom prst="rect">
            <a:avLst/>
          </a:prstGeom>
        </p:spPr>
      </p:pic>
      <p:pic>
        <p:nvPicPr>
          <p:cNvPr id="7" name="图片 6" descr="Neckband speaker 2"/>
          <p:cNvPicPr>
            <a:picLocks noChangeAspect="1"/>
          </p:cNvPicPr>
          <p:nvPr/>
        </p:nvPicPr>
        <p:blipFill>
          <a:blip r:embed="rId2"/>
          <a:stretch>
            <a:fillRect/>
          </a:stretch>
        </p:blipFill>
        <p:spPr>
          <a:xfrm>
            <a:off x="2356485" y="4490085"/>
            <a:ext cx="1978660" cy="1613535"/>
          </a:xfrm>
          <a:prstGeom prst="rect">
            <a:avLst/>
          </a:prstGeom>
        </p:spPr>
      </p:pic>
      <p:pic>
        <p:nvPicPr>
          <p:cNvPr id="9" name="图片 8" descr="Neckband speaker 3"/>
          <p:cNvPicPr>
            <a:picLocks noChangeAspect="1"/>
          </p:cNvPicPr>
          <p:nvPr/>
        </p:nvPicPr>
        <p:blipFill>
          <a:blip r:embed="rId3"/>
          <a:stretch>
            <a:fillRect/>
          </a:stretch>
        </p:blipFill>
        <p:spPr>
          <a:xfrm>
            <a:off x="4547870" y="4490085"/>
            <a:ext cx="1863725" cy="1651000"/>
          </a:xfrm>
          <a:prstGeom prst="rect">
            <a:avLst/>
          </a:prstGeom>
        </p:spPr>
      </p:pic>
      <p:pic>
        <p:nvPicPr>
          <p:cNvPr id="10" name="图片 9" descr="FY-43 Neckband Silicone Speaker"/>
          <p:cNvPicPr>
            <a:picLocks noChangeAspect="1"/>
          </p:cNvPicPr>
          <p:nvPr/>
        </p:nvPicPr>
        <p:blipFill>
          <a:blip r:embed="rId4"/>
          <a:stretch>
            <a:fillRect/>
          </a:stretch>
        </p:blipFill>
        <p:spPr>
          <a:xfrm>
            <a:off x="783590" y="633095"/>
            <a:ext cx="4791710" cy="35699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59080"/>
            <a:ext cx="10693400" cy="553085"/>
          </a:xfrm>
        </p:spPr>
        <p:txBody>
          <a:bodyPr>
            <a:normAutofit fontScale="90000"/>
          </a:bodyPr>
          <a:lstStyle/>
          <a:p>
            <a:r>
              <a:rPr lang="en-US" sz="2400" b="1">
                <a:latin typeface="+mj-lt"/>
                <a:sym typeface="+mn-ea"/>
              </a:rPr>
              <a:t>2-1 Neckband BT Speaker Earphone FY-45A</a:t>
            </a:r>
            <a:br>
              <a:rPr lang="en-US" altLang="zh-CN" sz="2400">
                <a:sym typeface="+mn-ea"/>
              </a:rPr>
            </a:br>
            <a:endParaRPr lang="en-US" sz="2800" b="1"/>
          </a:p>
        </p:txBody>
      </p:sp>
      <p:sp>
        <p:nvSpPr>
          <p:cNvPr id="6" name="文本框 5"/>
          <p:cNvSpPr txBox="1"/>
          <p:nvPr/>
        </p:nvSpPr>
        <p:spPr>
          <a:xfrm>
            <a:off x="6720205" y="474980"/>
            <a:ext cx="4353560" cy="5908040"/>
          </a:xfrm>
          <a:prstGeom prst="rect">
            <a:avLst/>
          </a:prstGeom>
          <a:noFill/>
        </p:spPr>
        <p:txBody>
          <a:bodyPr wrap="square" rtlCol="0">
            <a:spAutoFit/>
          </a:bodyPr>
          <a:lstStyle/>
          <a:p>
            <a:endParaRPr lang="en-US" altLang="zh-CN" dirty="0">
              <a:sym typeface="+mn-ea"/>
            </a:endParaRPr>
          </a:p>
          <a:p>
            <a:r>
              <a:rPr lang="en-US" altLang="zh-CN" dirty="0">
                <a:sym typeface="+mn-ea"/>
              </a:rPr>
              <a:t>Specification:</a:t>
            </a:r>
            <a:endParaRPr lang="en-US" altLang="zh-CN" dirty="0">
              <a:sym typeface="+mn-ea"/>
            </a:endParaRPr>
          </a:p>
          <a:p>
            <a:endParaRPr lang="en-US" altLang="zh-CN" dirty="0"/>
          </a:p>
          <a:p>
            <a:r>
              <a:rPr lang="en-US" altLang="zh-CN" dirty="0">
                <a:sym typeface="+mn-ea"/>
              </a:rPr>
              <a:t>1. </a:t>
            </a:r>
            <a:r>
              <a:rPr lang="en-US" altLang="zh-CN" dirty="0" smtClean="0">
                <a:sym typeface="+mn-ea"/>
              </a:rPr>
              <a:t>Music via Bluetooth V5.0 or Micro SD card, or AUX-IN(mobile phone, tablets, PC...</a:t>
            </a:r>
            <a:endParaRPr lang="en-US" altLang="zh-CN" dirty="0"/>
          </a:p>
          <a:p>
            <a:endParaRPr lang="en-US" altLang="zh-CN" dirty="0" smtClean="0"/>
          </a:p>
          <a:p>
            <a:r>
              <a:rPr lang="en-US" altLang="zh-CN" dirty="0" smtClean="0">
                <a:sym typeface="+mn-ea"/>
              </a:rPr>
              <a:t>2</a:t>
            </a:r>
            <a:r>
              <a:rPr lang="en-US" altLang="zh-CN" dirty="0">
                <a:sym typeface="+mn-ea"/>
              </a:rPr>
              <a:t>. Output: Rms 6W (3W * 2).</a:t>
            </a:r>
            <a:r>
              <a:rPr lang="en-US" altLang="zh-CN" dirty="0" smtClean="0">
                <a:sym typeface="+mn-ea"/>
              </a:rPr>
              <a:t> Bulit in passitive radiator, good sound quality.</a:t>
            </a:r>
            <a:endParaRPr lang="en-US" altLang="zh-CN" dirty="0"/>
          </a:p>
          <a:p>
            <a:endParaRPr lang="en-US" altLang="zh-CN" dirty="0"/>
          </a:p>
          <a:p>
            <a:r>
              <a:rPr lang="en-US" altLang="zh-CN" dirty="0">
                <a:sym typeface="+mn-ea"/>
              </a:rPr>
              <a:t>3. With both BT speaker and BT earphone function.</a:t>
            </a:r>
            <a:endParaRPr lang="en-US" altLang="zh-CN" dirty="0">
              <a:sym typeface="+mn-ea"/>
            </a:endParaRPr>
          </a:p>
          <a:p>
            <a:endParaRPr lang="en-US" altLang="zh-CN" dirty="0" smtClean="0">
              <a:sym typeface="+mn-ea"/>
            </a:endParaRPr>
          </a:p>
          <a:p>
            <a:r>
              <a:rPr lang="en-US" altLang="zh-CN" dirty="0">
                <a:sym typeface="+mn-ea"/>
              </a:rPr>
              <a:t>4. With silicone material at neckband, very comfortable for using.</a:t>
            </a:r>
            <a:endParaRPr lang="en-US" altLang="zh-CN" dirty="0" smtClean="0"/>
          </a:p>
          <a:p>
            <a:endParaRPr lang="en-US" altLang="zh-CN" dirty="0" smtClean="0"/>
          </a:p>
          <a:p>
            <a:r>
              <a:rPr lang="en-US" altLang="zh-CN" dirty="0" smtClean="0">
                <a:sym typeface="+mn-ea"/>
              </a:rPr>
              <a:t>5. Bulit in 500mAh rechargeable battery.</a:t>
            </a:r>
            <a:endParaRPr lang="en-US" altLang="zh-CN" dirty="0" smtClean="0"/>
          </a:p>
          <a:p>
            <a:endParaRPr lang="en-US" altLang="zh-CN" dirty="0"/>
          </a:p>
          <a:p>
            <a:endParaRPr lang="en-US" altLang="zh-CN" dirty="0"/>
          </a:p>
          <a:p>
            <a:endParaRPr lang="en-US" altLang="zh-CN" dirty="0"/>
          </a:p>
          <a:p>
            <a:endParaRPr lang="en-US" altLang="zh-CN" dirty="0"/>
          </a:p>
        </p:txBody>
      </p:sp>
      <p:pic>
        <p:nvPicPr>
          <p:cNvPr id="3" name="图片 2" descr="FY-45A photo1"/>
          <p:cNvPicPr>
            <a:picLocks noChangeAspect="1"/>
          </p:cNvPicPr>
          <p:nvPr/>
        </p:nvPicPr>
        <p:blipFill>
          <a:blip r:embed="rId1"/>
          <a:stretch>
            <a:fillRect/>
          </a:stretch>
        </p:blipFill>
        <p:spPr>
          <a:xfrm>
            <a:off x="1353185" y="591185"/>
            <a:ext cx="4086225" cy="2648585"/>
          </a:xfrm>
          <a:prstGeom prst="rect">
            <a:avLst/>
          </a:prstGeom>
        </p:spPr>
      </p:pic>
      <p:pic>
        <p:nvPicPr>
          <p:cNvPr id="5" name="图片 4" descr="FY-45A photo2"/>
          <p:cNvPicPr>
            <a:picLocks noChangeAspect="1"/>
          </p:cNvPicPr>
          <p:nvPr/>
        </p:nvPicPr>
        <p:blipFill>
          <a:blip r:embed="rId2"/>
          <a:stretch>
            <a:fillRect/>
          </a:stretch>
        </p:blipFill>
        <p:spPr>
          <a:xfrm>
            <a:off x="357505" y="3415665"/>
            <a:ext cx="3187065" cy="2783205"/>
          </a:xfrm>
          <a:prstGeom prst="rect">
            <a:avLst/>
          </a:prstGeom>
        </p:spPr>
      </p:pic>
      <p:pic>
        <p:nvPicPr>
          <p:cNvPr id="8" name="图片 7" descr="FY-45A photo3"/>
          <p:cNvPicPr>
            <a:picLocks noChangeAspect="1"/>
          </p:cNvPicPr>
          <p:nvPr/>
        </p:nvPicPr>
        <p:blipFill>
          <a:blip r:embed="rId3"/>
          <a:stretch>
            <a:fillRect/>
          </a:stretch>
        </p:blipFill>
        <p:spPr>
          <a:xfrm>
            <a:off x="3544570" y="3351530"/>
            <a:ext cx="3097530" cy="25666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4485" y="-95250"/>
            <a:ext cx="11810365" cy="1062355"/>
          </a:xfrm>
        </p:spPr>
        <p:txBody>
          <a:bodyPr/>
          <a:lstStyle/>
          <a:p>
            <a:r>
              <a:rPr lang="en-US" altLang="zh-CN" sz="2400" b="1" dirty="0">
                <a:latin typeface="+mj-lt"/>
              </a:rPr>
              <a:t>20W Disco Wooden Speaker (with wire or wireless karaoke microphone) FY-38</a:t>
            </a:r>
            <a:endParaRPr lang="en-US" altLang="zh-CN" sz="2400" b="1" dirty="0">
              <a:latin typeface="+mj-lt"/>
            </a:endParaRPr>
          </a:p>
        </p:txBody>
      </p:sp>
      <p:sp>
        <p:nvSpPr>
          <p:cNvPr id="10" name="文本框 9"/>
          <p:cNvSpPr txBox="1"/>
          <p:nvPr/>
        </p:nvSpPr>
        <p:spPr>
          <a:xfrm>
            <a:off x="6005830" y="886460"/>
            <a:ext cx="5490845" cy="6616065"/>
          </a:xfrm>
          <a:prstGeom prst="rect">
            <a:avLst/>
          </a:prstGeom>
          <a:noFill/>
        </p:spPr>
        <p:txBody>
          <a:bodyPr wrap="square" rtlCol="0">
            <a:spAutoFit/>
          </a:bodyPr>
          <a:lstStyle/>
          <a:p>
            <a:r>
              <a:rPr lang="en-US" altLang="zh-CN" sz="2800" b="1" dirty="0">
                <a:solidFill>
                  <a:srgbClr val="FF0000"/>
                </a:solidFill>
                <a:latin typeface="+mj-lt"/>
                <a:ea typeface="Gungsuh" panose="02030600000101010101" charset="-127"/>
                <a:cs typeface="+mj-lt"/>
              </a:rPr>
              <a:t>Huge Quantity for ALDI EU</a:t>
            </a:r>
            <a:endParaRPr lang="en-US" altLang="zh-CN" dirty="0">
              <a:solidFill>
                <a:srgbClr val="FF0000"/>
              </a:solidFill>
            </a:endParaRPr>
          </a:p>
          <a:p>
            <a:endParaRPr lang="en-US" altLang="zh-CN" dirty="0"/>
          </a:p>
          <a:p>
            <a:r>
              <a:rPr lang="en-US" altLang="zh-CN" dirty="0"/>
              <a:t>Specification:</a:t>
            </a:r>
            <a:endParaRPr lang="en-US" altLang="zh-CN" dirty="0"/>
          </a:p>
          <a:p>
            <a:r>
              <a:rPr lang="en-US" altLang="zh-CN" dirty="0"/>
              <a:t>1. </a:t>
            </a:r>
            <a:r>
              <a:rPr lang="en-US" altLang="zh-CN" dirty="0">
                <a:sym typeface="+mn-ea"/>
              </a:rPr>
              <a:t>With wire or wireless microphone, singing  together with speaker (Option)</a:t>
            </a:r>
            <a:endParaRPr lang="en-US" altLang="zh-CN" dirty="0">
              <a:sym typeface="+mn-ea"/>
            </a:endParaRPr>
          </a:p>
          <a:p>
            <a:endParaRPr lang="en-US" altLang="zh-CN" dirty="0">
              <a:sym typeface="+mn-ea"/>
            </a:endParaRPr>
          </a:p>
          <a:p>
            <a:r>
              <a:rPr lang="en-US" altLang="zh-CN" dirty="0">
                <a:sym typeface="+mn-ea"/>
              </a:rPr>
              <a:t>2. With LED disco light at top, showing fashionable colorful light. </a:t>
            </a:r>
            <a:endParaRPr lang="en-US" altLang="zh-CN" dirty="0">
              <a:sym typeface="+mn-ea"/>
            </a:endParaRPr>
          </a:p>
          <a:p>
            <a:endParaRPr lang="en-US" altLang="zh-CN" dirty="0">
              <a:sym typeface="+mn-ea"/>
            </a:endParaRPr>
          </a:p>
          <a:p>
            <a:r>
              <a:rPr lang="en-US" altLang="zh-CN" dirty="0">
                <a:latin typeface="+mj-lt"/>
                <a:sym typeface="+mn-ea"/>
              </a:rPr>
              <a:t>3. Output : 20W</a:t>
            </a:r>
            <a:endParaRPr lang="en-US" altLang="zh-CN" dirty="0">
              <a:latin typeface="+mj-lt"/>
              <a:sym typeface="+mn-ea"/>
            </a:endParaRPr>
          </a:p>
          <a:p>
            <a:endParaRPr lang="en-US" altLang="zh-CN" dirty="0" smtClean="0">
              <a:latin typeface="+mj-lt"/>
              <a:sym typeface="+mn-ea"/>
            </a:endParaRPr>
          </a:p>
          <a:p>
            <a:r>
              <a:rPr lang="en-US" altLang="zh-CN" dirty="0" smtClean="0"/>
              <a:t>4. Music via Bluetooth V5.0 or Micro SD card, USB or AUX-IN(mobile phone, tablets, PC...</a:t>
            </a:r>
            <a:endParaRPr lang="en-US" altLang="zh-CN" dirty="0" smtClean="0"/>
          </a:p>
          <a:p>
            <a:endParaRPr lang="zh-CN" altLang="en-US" dirty="0"/>
          </a:p>
          <a:p>
            <a:r>
              <a:rPr lang="en-US" altLang="zh-CN" dirty="0"/>
              <a:t>5. </a:t>
            </a:r>
            <a:r>
              <a:rPr lang="zh-CN" altLang="en-US" dirty="0"/>
              <a:t>Built-in rechargeable </a:t>
            </a:r>
            <a:r>
              <a:rPr lang="en-US" altLang="zh-CN" dirty="0"/>
              <a:t>4</a:t>
            </a:r>
            <a:r>
              <a:rPr lang="zh-CN" altLang="en-US" dirty="0"/>
              <a:t>000mAh battery  </a:t>
            </a:r>
            <a:endParaRPr lang="zh-CN" altLang="en-US" dirty="0"/>
          </a:p>
          <a:p>
            <a:endParaRPr lang="zh-CN" altLang="en-US" dirty="0"/>
          </a:p>
          <a:p>
            <a:r>
              <a:rPr lang="en-US" altLang="zh-CN" dirty="0"/>
              <a:t>6. Size: W190*D165*H267.5MM</a:t>
            </a:r>
            <a:endParaRPr lang="en-US" altLang="zh-CN" dirty="0"/>
          </a:p>
          <a:p>
            <a:endParaRPr lang="zh-CN" altLang="en-US" dirty="0"/>
          </a:p>
          <a:p>
            <a:endParaRPr lang="en-US" altLang="zh-CN" dirty="0"/>
          </a:p>
          <a:p>
            <a:endParaRPr lang="zh-CN" altLang="en-US" dirty="0"/>
          </a:p>
          <a:p>
            <a:endParaRPr lang="zh-CN" altLang="en-US" dirty="0"/>
          </a:p>
          <a:p>
            <a:endParaRPr lang="zh-CN" altLang="en-US" dirty="0"/>
          </a:p>
          <a:p>
            <a:endParaRPr lang="zh-CN" altLang="en-US" dirty="0"/>
          </a:p>
        </p:txBody>
      </p:sp>
      <p:pic>
        <p:nvPicPr>
          <p:cNvPr id="3" name="图片 2" descr="L$LR0CKQR9[7`RJMD`]92LK"/>
          <p:cNvPicPr>
            <a:picLocks noChangeAspect="1"/>
          </p:cNvPicPr>
          <p:nvPr/>
        </p:nvPicPr>
        <p:blipFill>
          <a:blip r:embed="rId1"/>
          <a:stretch>
            <a:fillRect/>
          </a:stretch>
        </p:blipFill>
        <p:spPr>
          <a:xfrm>
            <a:off x="102870" y="967740"/>
            <a:ext cx="5414645" cy="47402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355" y="144145"/>
            <a:ext cx="11707495" cy="546100"/>
          </a:xfrm>
        </p:spPr>
        <p:txBody>
          <a:bodyPr/>
          <a:lstStyle/>
          <a:p>
            <a:r>
              <a:rPr lang="en-US" altLang="zh-CN" sz="2400" b="1" dirty="0">
                <a:latin typeface="+mj-lt"/>
              </a:rPr>
              <a:t>25W Disco Wooden Speaker (with wire or wireless karaoke microphone) FY-40</a:t>
            </a:r>
            <a:endParaRPr lang="en-US" altLang="zh-CN" sz="2400" b="1" dirty="0">
              <a:latin typeface="+mj-lt"/>
            </a:endParaRPr>
          </a:p>
        </p:txBody>
      </p:sp>
      <p:sp>
        <p:nvSpPr>
          <p:cNvPr id="10" name="文本框 9"/>
          <p:cNvSpPr txBox="1"/>
          <p:nvPr/>
        </p:nvSpPr>
        <p:spPr>
          <a:xfrm>
            <a:off x="6005830" y="886460"/>
            <a:ext cx="5490845" cy="6616065"/>
          </a:xfrm>
          <a:prstGeom prst="rect">
            <a:avLst/>
          </a:prstGeom>
          <a:noFill/>
        </p:spPr>
        <p:txBody>
          <a:bodyPr wrap="square" rtlCol="0">
            <a:spAutoFit/>
          </a:bodyPr>
          <a:lstStyle/>
          <a:p>
            <a:r>
              <a:rPr lang="en-US" altLang="zh-CN" sz="2800" b="1" dirty="0">
                <a:solidFill>
                  <a:srgbClr val="FF0000"/>
                </a:solidFill>
                <a:latin typeface="+mj-lt"/>
                <a:ea typeface="Gungsuh" panose="02030600000101010101" charset="-127"/>
                <a:cs typeface="+mj-lt"/>
              </a:rPr>
              <a:t>2021 New Item</a:t>
            </a:r>
            <a:endParaRPr lang="en-US" altLang="zh-CN" sz="2800" b="1" dirty="0">
              <a:solidFill>
                <a:srgbClr val="FF0000"/>
              </a:solidFill>
              <a:latin typeface="+mj-lt"/>
              <a:ea typeface="Gungsuh" panose="02030600000101010101" charset="-127"/>
              <a:cs typeface="+mj-lt"/>
            </a:endParaRPr>
          </a:p>
          <a:p>
            <a:endParaRPr lang="en-US" altLang="zh-CN" dirty="0"/>
          </a:p>
          <a:p>
            <a:r>
              <a:rPr lang="en-US" altLang="zh-CN" dirty="0"/>
              <a:t>Specification:</a:t>
            </a:r>
            <a:endParaRPr lang="en-US" altLang="zh-CN" dirty="0"/>
          </a:p>
          <a:p>
            <a:r>
              <a:rPr lang="en-US" altLang="zh-CN" dirty="0"/>
              <a:t>1. </a:t>
            </a:r>
            <a:r>
              <a:rPr lang="en-US" altLang="zh-CN" dirty="0">
                <a:sym typeface="+mn-ea"/>
              </a:rPr>
              <a:t>With wire or wireless microphone, singing  together with speaker (Option)</a:t>
            </a:r>
            <a:endParaRPr lang="en-US" altLang="zh-CN" dirty="0">
              <a:sym typeface="+mn-ea"/>
            </a:endParaRPr>
          </a:p>
          <a:p>
            <a:endParaRPr lang="en-US" altLang="zh-CN" dirty="0">
              <a:sym typeface="+mn-ea"/>
            </a:endParaRPr>
          </a:p>
          <a:p>
            <a:r>
              <a:rPr lang="en-US" altLang="zh-CN" dirty="0">
                <a:sym typeface="+mn-ea"/>
              </a:rPr>
              <a:t>2. With LED disco light at top, front LED light, showing fashionable colorful light. </a:t>
            </a:r>
            <a:endParaRPr lang="en-US" altLang="zh-CN" dirty="0">
              <a:sym typeface="+mn-ea"/>
            </a:endParaRPr>
          </a:p>
          <a:p>
            <a:endParaRPr lang="en-US" altLang="zh-CN" dirty="0">
              <a:sym typeface="+mn-ea"/>
            </a:endParaRPr>
          </a:p>
          <a:p>
            <a:r>
              <a:rPr lang="en-US" altLang="zh-CN" dirty="0">
                <a:latin typeface="+mj-lt"/>
                <a:sym typeface="+mn-ea"/>
              </a:rPr>
              <a:t>3. Output : 20W</a:t>
            </a:r>
            <a:endParaRPr lang="en-US" altLang="zh-CN" dirty="0">
              <a:latin typeface="+mj-lt"/>
              <a:sym typeface="+mn-ea"/>
            </a:endParaRPr>
          </a:p>
          <a:p>
            <a:endParaRPr lang="en-US" altLang="zh-CN" dirty="0" smtClean="0">
              <a:latin typeface="+mj-lt"/>
              <a:sym typeface="+mn-ea"/>
            </a:endParaRPr>
          </a:p>
          <a:p>
            <a:r>
              <a:rPr lang="en-US" altLang="zh-CN" dirty="0" smtClean="0"/>
              <a:t>4. Music via Bluetooth V5.0 or Micro SD card, USB or AUX-IN(mobile phone, tablets, PC...</a:t>
            </a:r>
            <a:endParaRPr lang="en-US" altLang="zh-CN" dirty="0" smtClean="0"/>
          </a:p>
          <a:p>
            <a:endParaRPr lang="zh-CN" altLang="en-US" dirty="0"/>
          </a:p>
          <a:p>
            <a:r>
              <a:rPr lang="en-US" altLang="zh-CN" dirty="0"/>
              <a:t>5. </a:t>
            </a:r>
            <a:r>
              <a:rPr lang="zh-CN" altLang="en-US" dirty="0"/>
              <a:t>Built-in rechargeable </a:t>
            </a:r>
            <a:r>
              <a:rPr lang="en-US" altLang="zh-CN" dirty="0"/>
              <a:t>4</a:t>
            </a:r>
            <a:r>
              <a:rPr lang="zh-CN" altLang="en-US" dirty="0"/>
              <a:t>000mAh battery  </a:t>
            </a:r>
            <a:endParaRPr lang="zh-CN" altLang="en-US" dirty="0"/>
          </a:p>
          <a:p>
            <a:endParaRPr lang="zh-CN" altLang="en-US" dirty="0"/>
          </a:p>
          <a:p>
            <a:r>
              <a:rPr lang="en-US" altLang="zh-CN" dirty="0"/>
              <a:t>6. Size: W190*D165*H267.5MM</a:t>
            </a:r>
            <a:endParaRPr lang="en-US" altLang="zh-CN" dirty="0"/>
          </a:p>
          <a:p>
            <a:endParaRPr lang="zh-CN" altLang="en-US" dirty="0"/>
          </a:p>
          <a:p>
            <a:endParaRPr lang="en-US" altLang="zh-CN" dirty="0"/>
          </a:p>
          <a:p>
            <a:endParaRPr lang="zh-CN" altLang="en-US" dirty="0"/>
          </a:p>
          <a:p>
            <a:endParaRPr lang="zh-CN" altLang="en-US" dirty="0"/>
          </a:p>
          <a:p>
            <a:endParaRPr lang="zh-CN" altLang="en-US" dirty="0"/>
          </a:p>
          <a:p>
            <a:endParaRPr lang="zh-CN" altLang="en-US" dirty="0"/>
          </a:p>
        </p:txBody>
      </p:sp>
      <p:pic>
        <p:nvPicPr>
          <p:cNvPr id="3" name="图片 2" descr="E{C9GOD2B[VKF%VP}ZFXQ4G"/>
          <p:cNvPicPr>
            <a:picLocks noChangeAspect="1"/>
          </p:cNvPicPr>
          <p:nvPr/>
        </p:nvPicPr>
        <p:blipFill>
          <a:blip r:embed="rId1"/>
          <a:stretch>
            <a:fillRect/>
          </a:stretch>
        </p:blipFill>
        <p:spPr>
          <a:xfrm>
            <a:off x="278130" y="690245"/>
            <a:ext cx="2700020" cy="3231515"/>
          </a:xfrm>
          <a:prstGeom prst="rect">
            <a:avLst/>
          </a:prstGeom>
        </p:spPr>
      </p:pic>
      <p:pic>
        <p:nvPicPr>
          <p:cNvPr id="4" name="图片 3" descr="RCJ[N3Q[VF$GSDIXD)T%MSA"/>
          <p:cNvPicPr>
            <a:picLocks noChangeAspect="1"/>
          </p:cNvPicPr>
          <p:nvPr/>
        </p:nvPicPr>
        <p:blipFill>
          <a:blip r:embed="rId2"/>
          <a:stretch>
            <a:fillRect/>
          </a:stretch>
        </p:blipFill>
        <p:spPr>
          <a:xfrm>
            <a:off x="3143885" y="690245"/>
            <a:ext cx="2555240" cy="3245485"/>
          </a:xfrm>
          <a:prstGeom prst="rect">
            <a:avLst/>
          </a:prstGeom>
        </p:spPr>
      </p:pic>
      <p:pic>
        <p:nvPicPr>
          <p:cNvPr id="5" name="图片 4" descr="1L(}%P6K1LAD7)S5DV1OKL5"/>
          <p:cNvPicPr>
            <a:picLocks noChangeAspect="1"/>
          </p:cNvPicPr>
          <p:nvPr/>
        </p:nvPicPr>
        <p:blipFill>
          <a:blip r:embed="rId3"/>
          <a:stretch>
            <a:fillRect/>
          </a:stretch>
        </p:blipFill>
        <p:spPr>
          <a:xfrm>
            <a:off x="1793240" y="4069080"/>
            <a:ext cx="1701800" cy="24549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355" y="144145"/>
            <a:ext cx="11707495" cy="354330"/>
          </a:xfrm>
        </p:spPr>
        <p:txBody>
          <a:bodyPr>
            <a:normAutofit fontScale="90000"/>
          </a:bodyPr>
          <a:lstStyle/>
          <a:p>
            <a:r>
              <a:rPr lang="en-US" altLang="zh-CN" sz="2400" b="1" dirty="0">
                <a:latin typeface="+mj-lt"/>
              </a:rPr>
              <a:t>25W Disco Wooden Speaker (with wire or wireless karaoke microphone) FY-40A</a:t>
            </a:r>
            <a:endParaRPr lang="en-US" altLang="zh-CN" sz="2400" b="1" dirty="0">
              <a:latin typeface="+mj-lt"/>
            </a:endParaRPr>
          </a:p>
        </p:txBody>
      </p:sp>
      <p:sp>
        <p:nvSpPr>
          <p:cNvPr id="10" name="文本框 9"/>
          <p:cNvSpPr txBox="1"/>
          <p:nvPr/>
        </p:nvSpPr>
        <p:spPr>
          <a:xfrm>
            <a:off x="6005830" y="886460"/>
            <a:ext cx="5490845" cy="6616065"/>
          </a:xfrm>
          <a:prstGeom prst="rect">
            <a:avLst/>
          </a:prstGeom>
          <a:noFill/>
        </p:spPr>
        <p:txBody>
          <a:bodyPr wrap="square" rtlCol="0">
            <a:spAutoFit/>
          </a:bodyPr>
          <a:lstStyle/>
          <a:p>
            <a:r>
              <a:rPr lang="en-US" altLang="zh-CN" sz="2800" b="1" dirty="0">
                <a:solidFill>
                  <a:srgbClr val="FF0000"/>
                </a:solidFill>
                <a:latin typeface="+mj-lt"/>
                <a:ea typeface="Gungsuh" panose="02030600000101010101" charset="-127"/>
                <a:cs typeface="+mj-lt"/>
              </a:rPr>
              <a:t>2021 New Item</a:t>
            </a:r>
            <a:endParaRPr lang="en-US" altLang="zh-CN" sz="2800" b="1" dirty="0">
              <a:solidFill>
                <a:srgbClr val="FF0000"/>
              </a:solidFill>
              <a:latin typeface="+mj-lt"/>
              <a:ea typeface="Gungsuh" panose="02030600000101010101" charset="-127"/>
              <a:cs typeface="+mj-lt"/>
            </a:endParaRPr>
          </a:p>
          <a:p>
            <a:endParaRPr lang="en-US" altLang="zh-CN" dirty="0"/>
          </a:p>
          <a:p>
            <a:r>
              <a:rPr lang="en-US" altLang="zh-CN" dirty="0"/>
              <a:t>Specification:</a:t>
            </a:r>
            <a:endParaRPr lang="en-US" altLang="zh-CN" dirty="0"/>
          </a:p>
          <a:p>
            <a:r>
              <a:rPr lang="en-US" altLang="zh-CN" dirty="0"/>
              <a:t>1. </a:t>
            </a:r>
            <a:r>
              <a:rPr lang="en-US" altLang="zh-CN" dirty="0">
                <a:sym typeface="+mn-ea"/>
              </a:rPr>
              <a:t>With wire or wireless microphone, singing  together with speaker (Option)</a:t>
            </a:r>
            <a:endParaRPr lang="en-US" altLang="zh-CN" dirty="0">
              <a:sym typeface="+mn-ea"/>
            </a:endParaRPr>
          </a:p>
          <a:p>
            <a:endParaRPr lang="en-US" altLang="zh-CN" dirty="0">
              <a:sym typeface="+mn-ea"/>
            </a:endParaRPr>
          </a:p>
          <a:p>
            <a:r>
              <a:rPr lang="en-US" altLang="zh-CN" dirty="0">
                <a:sym typeface="+mn-ea"/>
              </a:rPr>
              <a:t>2. With LED disco light at top, front LED light, showing fashionable colorful light. </a:t>
            </a:r>
            <a:endParaRPr lang="en-US" altLang="zh-CN" dirty="0">
              <a:sym typeface="+mn-ea"/>
            </a:endParaRPr>
          </a:p>
          <a:p>
            <a:endParaRPr lang="en-US" altLang="zh-CN" dirty="0">
              <a:sym typeface="+mn-ea"/>
            </a:endParaRPr>
          </a:p>
          <a:p>
            <a:r>
              <a:rPr lang="en-US" altLang="zh-CN" dirty="0">
                <a:latin typeface="+mj-lt"/>
                <a:sym typeface="+mn-ea"/>
              </a:rPr>
              <a:t>3. Output : 20W</a:t>
            </a:r>
            <a:endParaRPr lang="en-US" altLang="zh-CN" dirty="0">
              <a:latin typeface="+mj-lt"/>
              <a:sym typeface="+mn-ea"/>
            </a:endParaRPr>
          </a:p>
          <a:p>
            <a:endParaRPr lang="en-US" altLang="zh-CN" dirty="0" smtClean="0">
              <a:latin typeface="+mj-lt"/>
              <a:sym typeface="+mn-ea"/>
            </a:endParaRPr>
          </a:p>
          <a:p>
            <a:r>
              <a:rPr lang="en-US" altLang="zh-CN" dirty="0" smtClean="0"/>
              <a:t>4. Music via Bluetooth V5.0 or Micro SD card, USB or AUX-IN(mobile phone, tablets, PC...</a:t>
            </a:r>
            <a:endParaRPr lang="en-US" altLang="zh-CN" dirty="0" smtClean="0"/>
          </a:p>
          <a:p>
            <a:endParaRPr lang="zh-CN" altLang="en-US" dirty="0"/>
          </a:p>
          <a:p>
            <a:r>
              <a:rPr lang="en-US" altLang="zh-CN" dirty="0"/>
              <a:t>5. </a:t>
            </a:r>
            <a:r>
              <a:rPr lang="zh-CN" altLang="en-US" dirty="0"/>
              <a:t>Built-in rechargeable </a:t>
            </a:r>
            <a:r>
              <a:rPr lang="en-US" altLang="zh-CN" dirty="0"/>
              <a:t>4</a:t>
            </a:r>
            <a:r>
              <a:rPr lang="zh-CN" altLang="en-US" dirty="0"/>
              <a:t>000mAh battery  </a:t>
            </a:r>
            <a:endParaRPr lang="zh-CN" altLang="en-US" dirty="0"/>
          </a:p>
          <a:p>
            <a:endParaRPr lang="zh-CN" altLang="en-US" dirty="0"/>
          </a:p>
          <a:p>
            <a:r>
              <a:rPr lang="en-US" altLang="zh-CN" dirty="0"/>
              <a:t>6. Size: W190*D165*H267.5MM</a:t>
            </a:r>
            <a:endParaRPr lang="en-US" altLang="zh-CN" dirty="0"/>
          </a:p>
          <a:p>
            <a:endParaRPr lang="zh-CN" altLang="en-US" dirty="0"/>
          </a:p>
          <a:p>
            <a:endParaRPr lang="en-US" altLang="zh-CN" dirty="0"/>
          </a:p>
          <a:p>
            <a:endParaRPr lang="zh-CN" altLang="en-US" dirty="0"/>
          </a:p>
          <a:p>
            <a:endParaRPr lang="zh-CN" altLang="en-US" dirty="0"/>
          </a:p>
          <a:p>
            <a:endParaRPr lang="zh-CN" altLang="en-US" dirty="0"/>
          </a:p>
          <a:p>
            <a:endParaRPr lang="zh-CN" altLang="en-US" dirty="0"/>
          </a:p>
        </p:txBody>
      </p:sp>
      <p:pic>
        <p:nvPicPr>
          <p:cNvPr id="6" name="图片 5" descr="03YOEPMM(BD_R_)P1QA6IZP"/>
          <p:cNvPicPr>
            <a:picLocks noChangeAspect="1"/>
          </p:cNvPicPr>
          <p:nvPr/>
        </p:nvPicPr>
        <p:blipFill>
          <a:blip r:embed="rId1"/>
          <a:stretch>
            <a:fillRect/>
          </a:stretch>
        </p:blipFill>
        <p:spPr>
          <a:xfrm>
            <a:off x="118110" y="1072515"/>
            <a:ext cx="2926080" cy="3681095"/>
          </a:xfrm>
          <a:prstGeom prst="rect">
            <a:avLst/>
          </a:prstGeom>
        </p:spPr>
      </p:pic>
      <p:pic>
        <p:nvPicPr>
          <p:cNvPr id="7" name="图片 6" descr="HOPHN(8%U_`H%JA669YRQA4"/>
          <p:cNvPicPr>
            <a:picLocks noChangeAspect="1"/>
          </p:cNvPicPr>
          <p:nvPr/>
        </p:nvPicPr>
        <p:blipFill>
          <a:blip r:embed="rId2"/>
          <a:stretch>
            <a:fillRect/>
          </a:stretch>
        </p:blipFill>
        <p:spPr>
          <a:xfrm>
            <a:off x="3175635" y="1113155"/>
            <a:ext cx="2502535" cy="37204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355" y="144145"/>
            <a:ext cx="11707495" cy="822960"/>
          </a:xfrm>
        </p:spPr>
        <p:txBody>
          <a:bodyPr/>
          <a:lstStyle/>
          <a:p>
            <a:r>
              <a:rPr lang="en-US" altLang="zh-CN" sz="2400" b="1" dirty="0">
                <a:latin typeface="+mj-lt"/>
              </a:rPr>
              <a:t>30W LED Light Wooden Speaker (with wire or wireless Karaoke Microphone)  </a:t>
            </a:r>
            <a:br>
              <a:rPr lang="en-US" altLang="zh-CN" sz="2400" b="1" dirty="0">
                <a:latin typeface="+mj-lt"/>
              </a:rPr>
            </a:br>
            <a:r>
              <a:rPr lang="en-US" altLang="zh-CN" sz="2400" b="1" dirty="0">
                <a:latin typeface="+mj-lt"/>
              </a:rPr>
              <a:t>FY-39A</a:t>
            </a:r>
            <a:endParaRPr lang="en-US" altLang="zh-CN" sz="2400" b="1" dirty="0">
              <a:latin typeface="+mj-lt"/>
            </a:endParaRPr>
          </a:p>
        </p:txBody>
      </p:sp>
      <p:sp>
        <p:nvSpPr>
          <p:cNvPr id="10" name="文本框 9"/>
          <p:cNvSpPr txBox="1"/>
          <p:nvPr/>
        </p:nvSpPr>
        <p:spPr>
          <a:xfrm>
            <a:off x="6005830" y="886460"/>
            <a:ext cx="5490845" cy="6462395"/>
          </a:xfrm>
          <a:prstGeom prst="rect">
            <a:avLst/>
          </a:prstGeom>
          <a:noFill/>
        </p:spPr>
        <p:txBody>
          <a:bodyPr wrap="square" rtlCol="0">
            <a:spAutoFit/>
          </a:bodyPr>
          <a:lstStyle/>
          <a:p>
            <a:endParaRPr lang="en-US" altLang="zh-CN" dirty="0"/>
          </a:p>
          <a:p>
            <a:endParaRPr lang="en-US" altLang="zh-CN" dirty="0"/>
          </a:p>
          <a:p>
            <a:r>
              <a:rPr lang="en-US" altLang="zh-CN" dirty="0"/>
              <a:t>Specification:</a:t>
            </a:r>
            <a:endParaRPr lang="en-US" altLang="zh-CN" dirty="0"/>
          </a:p>
          <a:p>
            <a:r>
              <a:rPr lang="en-US" altLang="zh-CN" dirty="0"/>
              <a:t>1. </a:t>
            </a:r>
            <a:r>
              <a:rPr lang="en-US" altLang="zh-CN" dirty="0">
                <a:sym typeface="+mn-ea"/>
              </a:rPr>
              <a:t>With wire or wireless microphone, singing  together with speaker (Option)</a:t>
            </a:r>
            <a:endParaRPr lang="en-US" altLang="zh-CN" dirty="0">
              <a:sym typeface="+mn-ea"/>
            </a:endParaRPr>
          </a:p>
          <a:p>
            <a:endParaRPr lang="en-US" altLang="zh-CN" dirty="0">
              <a:sym typeface="+mn-ea"/>
            </a:endParaRPr>
          </a:p>
          <a:p>
            <a:r>
              <a:rPr lang="en-US" altLang="zh-CN" dirty="0">
                <a:sym typeface="+mn-ea"/>
              </a:rPr>
              <a:t>2. With LED light at front and disco light at top, showing fashionable colorful light. </a:t>
            </a:r>
            <a:endParaRPr lang="en-US" altLang="zh-CN" dirty="0">
              <a:sym typeface="+mn-ea"/>
            </a:endParaRPr>
          </a:p>
          <a:p>
            <a:endParaRPr lang="en-US" altLang="zh-CN" dirty="0">
              <a:sym typeface="+mn-ea"/>
            </a:endParaRPr>
          </a:p>
          <a:p>
            <a:r>
              <a:rPr lang="en-US" altLang="zh-CN" dirty="0">
                <a:latin typeface="+mj-lt"/>
                <a:sym typeface="+mn-ea"/>
              </a:rPr>
              <a:t>3. Output : 30W</a:t>
            </a:r>
            <a:endParaRPr lang="en-US" altLang="zh-CN" dirty="0">
              <a:latin typeface="+mj-lt"/>
              <a:sym typeface="+mn-ea"/>
            </a:endParaRPr>
          </a:p>
          <a:p>
            <a:endParaRPr lang="en-US" altLang="zh-CN" dirty="0" smtClean="0">
              <a:latin typeface="+mj-lt"/>
              <a:sym typeface="+mn-ea"/>
            </a:endParaRPr>
          </a:p>
          <a:p>
            <a:r>
              <a:rPr lang="en-US" altLang="zh-CN" dirty="0" smtClean="0"/>
              <a:t>4. Music via Bluetooth V5.0 or Micro SD card, USB or AUX-IN(mobile phone, tablets, PC...)</a:t>
            </a:r>
            <a:endParaRPr lang="en-US" altLang="zh-CN" dirty="0" smtClean="0"/>
          </a:p>
          <a:p>
            <a:endParaRPr lang="zh-CN" altLang="en-US" dirty="0"/>
          </a:p>
          <a:p>
            <a:r>
              <a:rPr lang="en-US" altLang="zh-CN" dirty="0"/>
              <a:t>5. </a:t>
            </a:r>
            <a:r>
              <a:rPr lang="zh-CN" altLang="en-US" dirty="0"/>
              <a:t>Built-in rechargeable </a:t>
            </a:r>
            <a:r>
              <a:rPr lang="en-US" altLang="zh-CN" dirty="0"/>
              <a:t>4</a:t>
            </a:r>
            <a:r>
              <a:rPr lang="zh-CN" altLang="en-US" dirty="0"/>
              <a:t>000mAh battery  </a:t>
            </a:r>
            <a:endParaRPr lang="zh-CN" altLang="en-US" dirty="0"/>
          </a:p>
          <a:p>
            <a:endParaRPr lang="zh-CN" altLang="en-US" dirty="0"/>
          </a:p>
          <a:p>
            <a:r>
              <a:rPr lang="en-US" altLang="zh-CN" dirty="0"/>
              <a:t>6. </a:t>
            </a:r>
            <a:r>
              <a:rPr lang="en-US" altLang="zh-CN" dirty="0">
                <a:sym typeface="+mn-ea"/>
              </a:rPr>
              <a:t>Size: W218*D229*H341MM</a:t>
            </a:r>
            <a:r>
              <a:rPr lang="zh-CN" altLang="en-US" dirty="0">
                <a:sym typeface="+mn-ea"/>
              </a:rPr>
              <a:t> </a:t>
            </a:r>
            <a:endParaRPr lang="zh-CN" altLang="en-US" dirty="0"/>
          </a:p>
          <a:p>
            <a:endParaRPr lang="zh-CN" altLang="en-US" dirty="0"/>
          </a:p>
          <a:p>
            <a:endParaRPr lang="en-US" altLang="zh-CN" dirty="0"/>
          </a:p>
          <a:p>
            <a:endParaRPr lang="zh-CN" altLang="en-US" dirty="0"/>
          </a:p>
          <a:p>
            <a:endParaRPr lang="zh-CN" altLang="en-US" dirty="0"/>
          </a:p>
          <a:p>
            <a:endParaRPr lang="zh-CN" altLang="en-US" dirty="0"/>
          </a:p>
          <a:p>
            <a:endParaRPr lang="zh-CN" altLang="en-US" dirty="0"/>
          </a:p>
        </p:txBody>
      </p:sp>
      <p:pic>
        <p:nvPicPr>
          <p:cNvPr id="3" name="图片 2" descr="FY-39A wooden with wire microphone (with light)"/>
          <p:cNvPicPr>
            <a:picLocks noChangeAspect="1"/>
          </p:cNvPicPr>
          <p:nvPr/>
        </p:nvPicPr>
        <p:blipFill>
          <a:blip r:embed="rId1"/>
          <a:stretch>
            <a:fillRect/>
          </a:stretch>
        </p:blipFill>
        <p:spPr>
          <a:xfrm>
            <a:off x="563245" y="1102995"/>
            <a:ext cx="4173855" cy="47434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355" y="144145"/>
            <a:ext cx="11707495" cy="822960"/>
          </a:xfrm>
        </p:spPr>
        <p:txBody>
          <a:bodyPr/>
          <a:lstStyle/>
          <a:p>
            <a:r>
              <a:rPr lang="en-US" altLang="zh-CN" sz="2400" b="1" dirty="0">
                <a:latin typeface="+mj-lt"/>
              </a:rPr>
              <a:t>30W LED Light Wooden Speaker (with wire or wireless Karaoke Microphone) FY-39B</a:t>
            </a:r>
            <a:endParaRPr lang="en-US" altLang="zh-CN" sz="2400" b="1" dirty="0">
              <a:latin typeface="+mj-lt"/>
            </a:endParaRPr>
          </a:p>
        </p:txBody>
      </p:sp>
      <p:sp>
        <p:nvSpPr>
          <p:cNvPr id="10" name="文本框 9"/>
          <p:cNvSpPr txBox="1"/>
          <p:nvPr/>
        </p:nvSpPr>
        <p:spPr>
          <a:xfrm>
            <a:off x="6005830" y="886460"/>
            <a:ext cx="5490845" cy="6185535"/>
          </a:xfrm>
          <a:prstGeom prst="rect">
            <a:avLst/>
          </a:prstGeom>
          <a:noFill/>
        </p:spPr>
        <p:txBody>
          <a:bodyPr wrap="square" rtlCol="0">
            <a:spAutoFit/>
          </a:bodyPr>
          <a:lstStyle/>
          <a:p>
            <a:endParaRPr lang="en-US" altLang="zh-CN" dirty="0"/>
          </a:p>
          <a:p>
            <a:endParaRPr lang="en-US" altLang="zh-CN" dirty="0">
              <a:sym typeface="+mn-ea"/>
            </a:endParaRPr>
          </a:p>
          <a:p>
            <a:r>
              <a:rPr lang="en-US" altLang="zh-CN" dirty="0">
                <a:sym typeface="+mn-ea"/>
              </a:rPr>
              <a:t>Specification:</a:t>
            </a:r>
            <a:endParaRPr lang="en-US" altLang="zh-CN" dirty="0"/>
          </a:p>
          <a:p>
            <a:r>
              <a:rPr lang="en-US" altLang="zh-CN" dirty="0">
                <a:sym typeface="+mn-ea"/>
              </a:rPr>
              <a:t>1. With wire or wireless microphone, singing  together with speaker (Option)</a:t>
            </a:r>
            <a:endParaRPr lang="en-US" altLang="zh-CN" dirty="0">
              <a:sym typeface="+mn-ea"/>
            </a:endParaRPr>
          </a:p>
          <a:p>
            <a:endParaRPr lang="en-US" altLang="zh-CN" dirty="0">
              <a:sym typeface="+mn-ea"/>
            </a:endParaRPr>
          </a:p>
          <a:p>
            <a:r>
              <a:rPr lang="en-US" altLang="zh-CN" dirty="0">
                <a:sym typeface="+mn-ea"/>
              </a:rPr>
              <a:t>2. With LED light at front and disco light at top, showing fashionable colorful light. </a:t>
            </a:r>
            <a:endParaRPr lang="en-US" altLang="zh-CN" dirty="0">
              <a:sym typeface="+mn-ea"/>
            </a:endParaRPr>
          </a:p>
          <a:p>
            <a:endParaRPr lang="en-US" altLang="zh-CN" dirty="0">
              <a:sym typeface="+mn-ea"/>
            </a:endParaRPr>
          </a:p>
          <a:p>
            <a:r>
              <a:rPr lang="en-US" altLang="zh-CN" dirty="0">
                <a:latin typeface="+mj-lt"/>
                <a:sym typeface="+mn-ea"/>
              </a:rPr>
              <a:t>3. Output : 30W</a:t>
            </a:r>
            <a:endParaRPr lang="en-US" altLang="zh-CN" dirty="0">
              <a:latin typeface="+mj-lt"/>
              <a:sym typeface="+mn-ea"/>
            </a:endParaRPr>
          </a:p>
          <a:p>
            <a:endParaRPr lang="en-US" altLang="zh-CN" dirty="0" smtClean="0">
              <a:latin typeface="+mj-lt"/>
              <a:sym typeface="+mn-ea"/>
            </a:endParaRPr>
          </a:p>
          <a:p>
            <a:r>
              <a:rPr lang="en-US" altLang="zh-CN" dirty="0" smtClean="0">
                <a:sym typeface="+mn-ea"/>
              </a:rPr>
              <a:t>4. Music via Bluetooth V5.0 or Micro SD card, USB or AUX-IN(mobile phone, tablets, PC...)</a:t>
            </a:r>
            <a:endParaRPr lang="en-US" altLang="zh-CN" dirty="0" smtClean="0"/>
          </a:p>
          <a:p>
            <a:endParaRPr lang="zh-CN" altLang="en-US" dirty="0"/>
          </a:p>
          <a:p>
            <a:r>
              <a:rPr lang="en-US" altLang="zh-CN" dirty="0">
                <a:sym typeface="+mn-ea"/>
              </a:rPr>
              <a:t>5. </a:t>
            </a:r>
            <a:r>
              <a:rPr lang="zh-CN" altLang="en-US" dirty="0">
                <a:sym typeface="+mn-ea"/>
              </a:rPr>
              <a:t>Built-in rechargeable </a:t>
            </a:r>
            <a:r>
              <a:rPr lang="en-US" altLang="zh-CN" dirty="0">
                <a:sym typeface="+mn-ea"/>
              </a:rPr>
              <a:t>4</a:t>
            </a:r>
            <a:r>
              <a:rPr lang="zh-CN" altLang="en-US" dirty="0">
                <a:sym typeface="+mn-ea"/>
              </a:rPr>
              <a:t>000mAh battery </a:t>
            </a:r>
            <a:endParaRPr lang="zh-CN" altLang="en-US" dirty="0">
              <a:sym typeface="+mn-ea"/>
            </a:endParaRPr>
          </a:p>
          <a:p>
            <a:endParaRPr lang="zh-CN" altLang="en-US" dirty="0">
              <a:sym typeface="+mn-ea"/>
            </a:endParaRPr>
          </a:p>
          <a:p>
            <a:r>
              <a:rPr lang="en-US" altLang="zh-CN" dirty="0">
                <a:sym typeface="+mn-ea"/>
              </a:rPr>
              <a:t>6. Size: W218*D229*H341MM</a:t>
            </a:r>
            <a:r>
              <a:rPr lang="zh-CN" altLang="en-US" dirty="0">
                <a:sym typeface="+mn-ea"/>
              </a:rPr>
              <a:t> </a:t>
            </a:r>
            <a:endParaRPr lang="zh-CN" altLang="en-US" dirty="0"/>
          </a:p>
          <a:p>
            <a:endParaRPr lang="en-US" altLang="zh-CN" dirty="0"/>
          </a:p>
          <a:p>
            <a:endParaRPr lang="zh-CN" altLang="en-US" dirty="0"/>
          </a:p>
          <a:p>
            <a:endParaRPr lang="zh-CN" altLang="en-US" dirty="0"/>
          </a:p>
          <a:p>
            <a:endParaRPr lang="zh-CN" altLang="en-US" dirty="0"/>
          </a:p>
          <a:p>
            <a:endParaRPr lang="zh-CN" altLang="en-US" dirty="0"/>
          </a:p>
        </p:txBody>
      </p:sp>
      <p:pic>
        <p:nvPicPr>
          <p:cNvPr id="3" name="图片 2" descr="FY-39B"/>
          <p:cNvPicPr>
            <a:picLocks noChangeAspect="1"/>
          </p:cNvPicPr>
          <p:nvPr/>
        </p:nvPicPr>
        <p:blipFill>
          <a:blip r:embed="rId1"/>
          <a:stretch>
            <a:fillRect/>
          </a:stretch>
        </p:blipFill>
        <p:spPr>
          <a:xfrm>
            <a:off x="300990" y="967105"/>
            <a:ext cx="4363720" cy="5163820"/>
          </a:xfrm>
          <a:prstGeom prst="rect">
            <a:avLst/>
          </a:prstGeom>
        </p:spPr>
      </p:pic>
    </p:spTree>
  </p:cSld>
  <p:clrMapOvr>
    <a:masterClrMapping/>
  </p:clrMapOvr>
</p:sld>
</file>

<file path=ppt/theme/theme1.xml><?xml version="1.0" encoding="utf-8"?>
<a:theme xmlns:a="http://schemas.openxmlformats.org/drawingml/2006/main" name="A000120140530A99PPBG">
  <a:themeElements>
    <a:clrScheme name="自定义 92">
      <a:dk1>
        <a:srgbClr val="3F3F3F"/>
      </a:dk1>
      <a:lt1>
        <a:sysClr val="window" lastClr="FFFFFF"/>
      </a:lt1>
      <a:dk2>
        <a:srgbClr val="3F3F3F"/>
      </a:dk2>
      <a:lt2>
        <a:srgbClr val="FFFFFF"/>
      </a:lt2>
      <a:accent1>
        <a:srgbClr val="869D59"/>
      </a:accent1>
      <a:accent2>
        <a:srgbClr val="B4B75C"/>
      </a:accent2>
      <a:accent3>
        <a:srgbClr val="6E9671"/>
      </a:accent3>
      <a:accent4>
        <a:srgbClr val="555835"/>
      </a:accent4>
      <a:accent5>
        <a:srgbClr val="236B5F"/>
      </a:accent5>
      <a:accent6>
        <a:srgbClr val="95B3D7"/>
      </a:accent6>
      <a:hlink>
        <a:srgbClr val="0070C0"/>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8362</Words>
  <Application>WPS 演示</Application>
  <PresentationFormat>Benutzerdefiniert</PresentationFormat>
  <Paragraphs>417</Paragraphs>
  <Slides>22</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22</vt:i4>
      </vt:variant>
    </vt:vector>
  </HeadingPairs>
  <TitlesOfParts>
    <vt:vector size="33" baseType="lpstr">
      <vt:lpstr>Arial</vt:lpstr>
      <vt:lpstr>宋体</vt:lpstr>
      <vt:lpstr>Wingdings</vt:lpstr>
      <vt:lpstr>黑体</vt:lpstr>
      <vt:lpstr>Wingdings 2</vt:lpstr>
      <vt:lpstr>Gungsuh</vt:lpstr>
      <vt:lpstr>微软雅黑</vt:lpstr>
      <vt:lpstr>Arial Unicode MS</vt:lpstr>
      <vt:lpstr>Calibri</vt:lpstr>
      <vt:lpstr>Aharoni</vt:lpstr>
      <vt:lpstr>A000120140530A99PPBG</vt:lpstr>
      <vt:lpstr>Backpack Wooden BT Karaoke Machine  FY-50</vt:lpstr>
      <vt:lpstr>IPX68 Waterproof Swimming Pool Floating BT Speaker with Colorful LED light </vt:lpstr>
      <vt:lpstr>IPX5 Water Resistance Silicone Neckband BT Speaker FY-43 </vt:lpstr>
      <vt:lpstr>2-1 Neckband BT Speaker Earphone FY-45A </vt:lpstr>
      <vt:lpstr>20W Disco Wooden Speaker (with wire or wireless karaoke microphone) FY-38</vt:lpstr>
      <vt:lpstr>25W Disco Wooden Speaker (with wire or wireless karaoke microphone) FY-40</vt:lpstr>
      <vt:lpstr>25W Disco Wooden Speaker (with wire or wireless karaoke microphone) FY-40A</vt:lpstr>
      <vt:lpstr>30W LED Light Wooden Speaker (with wire or wireless Karaoke Microphone)   FY-39A</vt:lpstr>
      <vt:lpstr>30W LED Light Wooden Speaker (with wire or wireless Karaoke Microphone) FY-39B</vt:lpstr>
      <vt:lpstr>30W Disco Wooden Speaker (with wire or wireless Karaoke Microphone) FY-42</vt:lpstr>
      <vt:lpstr>Soundbar FY-41</vt:lpstr>
      <vt:lpstr>Retro Wooden Bluetooth Speaker FY-41</vt:lpstr>
      <vt:lpstr>Colorful LED Bluetooth Speaker FY-35</vt:lpstr>
      <vt:lpstr>Bluetooth Karaoke Microphone M-12 (Alumium with plastic housing) </vt:lpstr>
      <vt:lpstr>Bluetooth Karaoke Microphone with LED Light M-07</vt:lpstr>
      <vt:lpstr>Bluetooth Karaoke Microphone (Alumium M-04B &amp; Silica Housing M-04A)   </vt:lpstr>
      <vt:lpstr>Bluetooth Karaoke Microphone For Kids M-10  </vt:lpstr>
      <vt:lpstr>Bluetooth Karaoke Microphone For Kids M-05A </vt:lpstr>
      <vt:lpstr>Bluetooth Karaoke Microphone For Kids (M-05B, M-08) </vt:lpstr>
      <vt:lpstr>IPX5 Water Resistance Stereo Bluetooth Speaker FY-25  </vt:lpstr>
      <vt:lpstr>IPX5 Water Resistance 14W Powerbank Bluetooth Speaker FY-34  </vt:lpstr>
      <vt:lpstr>Disco LED Light Bluetooth Speaker FY-33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Tech Development CO.,LTD</dc:title>
  <dc:creator>Lily</dc:creator>
  <cp:lastModifiedBy>廖椿林</cp:lastModifiedBy>
  <cp:revision>148</cp:revision>
  <dcterms:created xsi:type="dcterms:W3CDTF">2015-05-05T08:02:00Z</dcterms:created>
  <dcterms:modified xsi:type="dcterms:W3CDTF">2021-11-17T13:12:43Z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83F1EF243EB242FFAC5D445859E584B4</vt:lpwstr>
  </property>
</Properties>
</file>